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5"/>
  </p:notesMasterIdLst>
  <p:sldIdLst>
    <p:sldId id="259" r:id="rId2"/>
    <p:sldId id="274" r:id="rId3"/>
    <p:sldId id="295" r:id="rId4"/>
    <p:sldId id="296" r:id="rId5"/>
    <p:sldId id="297" r:id="rId6"/>
    <p:sldId id="298" r:id="rId7"/>
    <p:sldId id="300" r:id="rId8"/>
    <p:sldId id="302" r:id="rId9"/>
    <p:sldId id="303" r:id="rId10"/>
    <p:sldId id="304" r:id="rId11"/>
    <p:sldId id="301" r:id="rId12"/>
    <p:sldId id="294" r:id="rId13"/>
    <p:sldId id="261" r:id="rId14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4" autoAdjust="0"/>
  </p:normalViewPr>
  <p:slideViewPr>
    <p:cSldViewPr snapToGrid="0">
      <p:cViewPr varScale="1">
        <p:scale>
          <a:sx n="122" d="100"/>
          <a:sy n="122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A45F3-9E64-C644-B29F-FC519247FBC0}" type="doc">
      <dgm:prSet loTypeId="urn:microsoft.com/office/officeart/2008/layout/LinedList" loCatId="list" qsTypeId="urn:microsoft.com/office/officeart/2005/8/quickstyle/simple2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DAF9E278-5B99-A24A-A953-E5CD862B5A1B}">
      <dgm:prSet custT="1"/>
      <dgm:spPr>
        <a:solidFill>
          <a:srgbClr val="CCDAEC">
            <a:alpha val="70000"/>
          </a:srgbClr>
        </a:solidFill>
      </dgm:spPr>
      <dgm:t>
        <a:bodyPr/>
        <a:lstStyle/>
        <a:p>
          <a:pPr rtl="0"/>
          <a:r>
            <a:rPr lang="cs-CZ" sz="2000" b="1" dirty="0">
              <a:solidFill>
                <a:schemeClr val="tx1"/>
              </a:solidFill>
            </a:rPr>
            <a:t>Mgr. Markéta Zelená</a:t>
          </a:r>
        </a:p>
      </dgm:t>
    </dgm:pt>
    <dgm:pt modelId="{BE7DCF8A-8345-1A4B-9111-19EC3D259BBF}" type="parTrans" cxnId="{A99A9B6A-8C06-2D4C-8083-5597C0C74AD0}">
      <dgm:prSet/>
      <dgm:spPr/>
      <dgm:t>
        <a:bodyPr/>
        <a:lstStyle/>
        <a:p>
          <a:endParaRPr lang="en-US" sz="2000" b="0">
            <a:solidFill>
              <a:schemeClr val="tx1"/>
            </a:solidFill>
          </a:endParaRPr>
        </a:p>
      </dgm:t>
    </dgm:pt>
    <dgm:pt modelId="{3DF7F3BE-4AC7-614C-96FF-2F3A4AFDD047}" type="sibTrans" cxnId="{A99A9B6A-8C06-2D4C-8083-5597C0C74AD0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56631C19-766C-417C-8E08-4A4673F8178D}">
      <dgm:prSet custT="1"/>
      <dgm:spPr/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- Studijní pobyty Erasmus+</a:t>
          </a:r>
        </a:p>
        <a:p>
          <a:r>
            <a:rPr lang="cs-CZ" sz="2000" b="0" dirty="0">
              <a:solidFill>
                <a:schemeClr val="tx1"/>
              </a:solidFill>
            </a:rPr>
            <a:t>- Studijní pobyty v rámci</a:t>
          </a:r>
        </a:p>
        <a:p>
          <a:r>
            <a:rPr lang="cs-CZ" sz="2000" b="0" dirty="0">
              <a:solidFill>
                <a:schemeClr val="tx1"/>
              </a:solidFill>
            </a:rPr>
            <a:t> bilaterálních dohod</a:t>
          </a:r>
        </a:p>
      </dgm:t>
    </dgm:pt>
    <dgm:pt modelId="{72C8715B-4B66-42FF-B2A9-7C3010D4527C}" type="parTrans" cxnId="{4814A41D-14FB-4151-9AD5-1916AB21D443}">
      <dgm:prSet/>
      <dgm:spPr/>
      <dgm:t>
        <a:bodyPr/>
        <a:lstStyle/>
        <a:p>
          <a:endParaRPr lang="cs-CZ" sz="2000" b="0">
            <a:solidFill>
              <a:schemeClr val="tx1"/>
            </a:solidFill>
          </a:endParaRPr>
        </a:p>
      </dgm:t>
    </dgm:pt>
    <dgm:pt modelId="{7B563502-21FF-44E3-A64F-5C707E5304CB}" type="sibTrans" cxnId="{4814A41D-14FB-4151-9AD5-1916AB21D44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A0D15BA-676B-4168-957E-869671E71FAF}">
      <dgm:prSet custT="1"/>
      <dgm:spPr>
        <a:solidFill>
          <a:srgbClr val="CCDAEC">
            <a:alpha val="70000"/>
          </a:srgbClr>
        </a:solidFill>
      </dgm:spPr>
      <dgm:t>
        <a:bodyPr/>
        <a:lstStyle/>
        <a:p>
          <a:r>
            <a:rPr lang="cs-CZ" sz="2000" b="1" dirty="0">
              <a:solidFill>
                <a:schemeClr val="tx1"/>
              </a:solidFill>
            </a:rPr>
            <a:t>Ing. Kateřina Prášková</a:t>
          </a:r>
        </a:p>
      </dgm:t>
    </dgm:pt>
    <dgm:pt modelId="{A8B6D780-693A-47FE-ACD4-C89076E6140B}" type="parTrans" cxnId="{CA5E342C-AED5-4E5D-8839-941FACB873D8}">
      <dgm:prSet/>
      <dgm:spPr/>
      <dgm:t>
        <a:bodyPr/>
        <a:lstStyle/>
        <a:p>
          <a:endParaRPr lang="cs-CZ" sz="2000" b="0">
            <a:solidFill>
              <a:schemeClr val="tx1"/>
            </a:solidFill>
          </a:endParaRPr>
        </a:p>
      </dgm:t>
    </dgm:pt>
    <dgm:pt modelId="{09998EDF-2774-4DE0-8ABA-8DED082D9E3A}" type="sibTrans" cxnId="{CA5E342C-AED5-4E5D-8839-941FACB873D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349865A-9E88-47B8-8F8A-A42D3EC45C0B}">
      <dgm:prSet custT="1"/>
      <dgm:spPr>
        <a:solidFill>
          <a:schemeClr val="bg1">
            <a:alpha val="30000"/>
          </a:schemeClr>
        </a:solidFill>
      </dgm:spPr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545 132 799</a:t>
          </a:r>
        </a:p>
        <a:p>
          <a:r>
            <a:rPr lang="cs-CZ" sz="2000" b="0" dirty="0">
              <a:solidFill>
                <a:schemeClr val="tx1"/>
              </a:solidFill>
            </a:rPr>
            <a:t>Q 1.90</a:t>
          </a:r>
        </a:p>
      </dgm:t>
    </dgm:pt>
    <dgm:pt modelId="{B7712CC8-84A2-4B52-96FD-91C7FCB513A2}" type="parTrans" cxnId="{DBDA11DC-D042-429B-BA68-97A4E4AE0FC0}">
      <dgm:prSet/>
      <dgm:spPr/>
      <dgm:t>
        <a:bodyPr/>
        <a:lstStyle/>
        <a:p>
          <a:endParaRPr lang="cs-CZ" sz="2000" b="0">
            <a:solidFill>
              <a:schemeClr val="tx1"/>
            </a:solidFill>
          </a:endParaRPr>
        </a:p>
      </dgm:t>
    </dgm:pt>
    <dgm:pt modelId="{A76017C6-8450-4379-A3E8-89C95CDBEDAB}" type="sibTrans" cxnId="{DBDA11DC-D042-429B-BA68-97A4E4AE0FC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F22462E-4FE5-4248-8B46-2059E4D64BE9}">
      <dgm:prSet custT="1"/>
      <dgm:spPr/>
      <dgm:t>
        <a:bodyPr/>
        <a:lstStyle/>
        <a:p>
          <a:r>
            <a:rPr lang="cs-CZ" sz="2000" b="0" i="0" dirty="0">
              <a:solidFill>
                <a:schemeClr val="tx1"/>
              </a:solidFill>
            </a:rPr>
            <a:t>- Stáže Erasmus+ a </a:t>
          </a:r>
        </a:p>
        <a:p>
          <a:r>
            <a:rPr lang="cs-CZ" sz="2000" b="0" i="0" dirty="0">
              <a:solidFill>
                <a:schemeClr val="tx1"/>
              </a:solidFill>
            </a:rPr>
            <a:t>bilaterální dohody</a:t>
          </a:r>
        </a:p>
        <a:p>
          <a:endParaRPr lang="cs-CZ" sz="2000" b="0" dirty="0">
            <a:solidFill>
              <a:schemeClr val="tx1"/>
            </a:solidFill>
          </a:endParaRPr>
        </a:p>
      </dgm:t>
    </dgm:pt>
    <dgm:pt modelId="{6939564D-686C-42CB-B872-4C213A7BB19B}" type="parTrans" cxnId="{388E5CF0-8D4E-4CC5-91A2-45EED78FCCB8}">
      <dgm:prSet/>
      <dgm:spPr/>
      <dgm:t>
        <a:bodyPr/>
        <a:lstStyle/>
        <a:p>
          <a:endParaRPr lang="cs-CZ" sz="2000" b="0">
            <a:solidFill>
              <a:schemeClr val="tx1"/>
            </a:solidFill>
          </a:endParaRPr>
        </a:p>
      </dgm:t>
    </dgm:pt>
    <dgm:pt modelId="{2A04C5CA-1CA3-41E5-BF84-B95CBBDEC147}" type="sibTrans" cxnId="{388E5CF0-8D4E-4CC5-91A2-45EED78FCCB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C5150A9-10F2-4C9D-AB12-2F9F779D146C}">
      <dgm:prSet custT="1"/>
      <dgm:spPr>
        <a:solidFill>
          <a:schemeClr val="bg1">
            <a:alpha val="30000"/>
          </a:schemeClr>
        </a:solidFill>
      </dgm:spPr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545 132 725</a:t>
          </a:r>
        </a:p>
        <a:p>
          <a:r>
            <a:rPr lang="cs-CZ" sz="2000" b="0" dirty="0">
              <a:solidFill>
                <a:schemeClr val="tx1"/>
              </a:solidFill>
            </a:rPr>
            <a:t>Q 1.92</a:t>
          </a:r>
        </a:p>
      </dgm:t>
    </dgm:pt>
    <dgm:pt modelId="{7C69A606-8F5E-44F4-B1F5-093ED1BA2BEC}" type="parTrans" cxnId="{22EB2B23-E862-4E0D-A284-42001EC0396A}">
      <dgm:prSet/>
      <dgm:spPr/>
      <dgm:t>
        <a:bodyPr/>
        <a:lstStyle/>
        <a:p>
          <a:endParaRPr lang="cs-CZ" sz="2000" b="0">
            <a:solidFill>
              <a:schemeClr val="tx1"/>
            </a:solidFill>
          </a:endParaRPr>
        </a:p>
      </dgm:t>
    </dgm:pt>
    <dgm:pt modelId="{2210F3A1-B8B8-409B-8AD2-19F49E1005BE}" type="sibTrans" cxnId="{22EB2B23-E862-4E0D-A284-42001EC0396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67F7DE0-8E09-4FF0-A338-E6E5A11FC7EB}">
      <dgm:prSet custT="1"/>
      <dgm:spPr>
        <a:solidFill>
          <a:srgbClr val="F0F4F9"/>
        </a:solidFill>
      </dgm:spPr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katerina.praskova@mendelu.cz</a:t>
          </a:r>
        </a:p>
      </dgm:t>
    </dgm:pt>
    <dgm:pt modelId="{DC74EAE9-8546-4A6F-9A2A-864081DCEF9D}" type="parTrans" cxnId="{2C85FFAE-C8EA-4B62-93AC-312C98AE272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84C5944-CCA2-480C-A44F-40679E0E37FA}" type="sibTrans" cxnId="{2C85FFAE-C8EA-4B62-93AC-312C98AE272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CCF1263-93AA-4F86-BB03-95E6C5DB4468}">
      <dgm:prSet custT="1"/>
      <dgm:spPr>
        <a:solidFill>
          <a:srgbClr val="F0F4F9"/>
        </a:solidFill>
      </dgm:spPr>
      <dgm:t>
        <a:bodyPr/>
        <a:lstStyle/>
        <a:p>
          <a:r>
            <a:rPr lang="cs-CZ" sz="2000" b="0" dirty="0">
              <a:solidFill>
                <a:schemeClr val="tx1"/>
              </a:solidFill>
            </a:rPr>
            <a:t>marketa.zelena@mendelu.cz</a:t>
          </a:r>
        </a:p>
      </dgm:t>
    </dgm:pt>
    <dgm:pt modelId="{3221CE2E-63E4-42DF-8450-2D54357823B1}" type="sibTrans" cxnId="{C634E16A-CF25-43AE-A3E9-1DA9EAB2AB4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A5D66E2-748D-4C25-BF73-ED58F52D5CEB}" type="parTrans" cxnId="{C634E16A-CF25-43AE-A3E9-1DA9EAB2AB4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8000D1D-01E7-439F-BCCC-245F1FEAF8FC}" type="pres">
      <dgm:prSet presAssocID="{A80A45F3-9E64-C644-B29F-FC519247FBC0}" presName="vert0" presStyleCnt="0">
        <dgm:presLayoutVars>
          <dgm:dir/>
          <dgm:animOne val="branch"/>
          <dgm:animLvl val="lvl"/>
        </dgm:presLayoutVars>
      </dgm:prSet>
      <dgm:spPr/>
    </dgm:pt>
    <dgm:pt modelId="{3C973982-4146-4803-9770-3D6CCC41B10B}" type="pres">
      <dgm:prSet presAssocID="{DAF9E278-5B99-A24A-A953-E5CD862B5A1B}" presName="thickLine" presStyleLbl="alignNode1" presStyleIdx="0" presStyleCnt="2"/>
      <dgm:spPr/>
    </dgm:pt>
    <dgm:pt modelId="{1E6A1B07-D261-4985-AA00-D7C3F59AB887}" type="pres">
      <dgm:prSet presAssocID="{DAF9E278-5B99-A24A-A953-E5CD862B5A1B}" presName="horz1" presStyleCnt="0"/>
      <dgm:spPr/>
    </dgm:pt>
    <dgm:pt modelId="{DC6C9DFA-6C0C-4DFE-AFAE-C5893166D000}" type="pres">
      <dgm:prSet presAssocID="{DAF9E278-5B99-A24A-A953-E5CD862B5A1B}" presName="tx1" presStyleLbl="revTx" presStyleIdx="0" presStyleCnt="8"/>
      <dgm:spPr/>
    </dgm:pt>
    <dgm:pt modelId="{948B9CC5-338E-4C5C-9B21-C50038710F95}" type="pres">
      <dgm:prSet presAssocID="{DAF9E278-5B99-A24A-A953-E5CD862B5A1B}" presName="vert1" presStyleCnt="0"/>
      <dgm:spPr/>
    </dgm:pt>
    <dgm:pt modelId="{FAAA9DCC-2DC7-458B-90CF-2AAF1A5B9BEC}" type="pres">
      <dgm:prSet presAssocID="{56631C19-766C-417C-8E08-4A4673F8178D}" presName="vertSpace2a" presStyleCnt="0"/>
      <dgm:spPr/>
    </dgm:pt>
    <dgm:pt modelId="{3393BB2F-C2A6-44BF-8B90-B133D6060252}" type="pres">
      <dgm:prSet presAssocID="{56631C19-766C-417C-8E08-4A4673F8178D}" presName="horz2" presStyleCnt="0"/>
      <dgm:spPr/>
    </dgm:pt>
    <dgm:pt modelId="{988A0F5B-287A-4D62-8C50-69BC0B6730CF}" type="pres">
      <dgm:prSet presAssocID="{56631C19-766C-417C-8E08-4A4673F8178D}" presName="horzSpace2" presStyleCnt="0"/>
      <dgm:spPr/>
    </dgm:pt>
    <dgm:pt modelId="{B667889A-7689-41B1-97B7-99309FF08CB7}" type="pres">
      <dgm:prSet presAssocID="{56631C19-766C-417C-8E08-4A4673F8178D}" presName="tx2" presStyleLbl="revTx" presStyleIdx="1" presStyleCnt="8" custLinFactNeighborX="-7910" custLinFactNeighborY="-3065"/>
      <dgm:spPr/>
    </dgm:pt>
    <dgm:pt modelId="{932233C2-5B97-4885-B7B5-A89AAF4F7063}" type="pres">
      <dgm:prSet presAssocID="{56631C19-766C-417C-8E08-4A4673F8178D}" presName="vert2" presStyleCnt="0"/>
      <dgm:spPr/>
    </dgm:pt>
    <dgm:pt modelId="{D951B3EA-1C0F-447B-A51F-4EFA85C3AD46}" type="pres">
      <dgm:prSet presAssocID="{5CCF1263-93AA-4F86-BB03-95E6C5DB4468}" presName="horz3" presStyleCnt="0"/>
      <dgm:spPr/>
    </dgm:pt>
    <dgm:pt modelId="{D2779290-9289-4875-8629-5D2F217D9E4B}" type="pres">
      <dgm:prSet presAssocID="{5CCF1263-93AA-4F86-BB03-95E6C5DB4468}" presName="horzSpace3" presStyleCnt="0"/>
      <dgm:spPr/>
    </dgm:pt>
    <dgm:pt modelId="{C81DF90C-CD35-486B-905E-75CA697BF1BB}" type="pres">
      <dgm:prSet presAssocID="{5CCF1263-93AA-4F86-BB03-95E6C5DB4468}" presName="tx3" presStyleLbl="revTx" presStyleIdx="2" presStyleCnt="8"/>
      <dgm:spPr/>
    </dgm:pt>
    <dgm:pt modelId="{6C2C7D95-5D59-4734-AB3E-12654105E0C6}" type="pres">
      <dgm:prSet presAssocID="{5CCF1263-93AA-4F86-BB03-95E6C5DB4468}" presName="vert3" presStyleCnt="0"/>
      <dgm:spPr/>
    </dgm:pt>
    <dgm:pt modelId="{0F6920AF-C8DD-4C6D-9343-0DB0B13C7E58}" type="pres">
      <dgm:prSet presAssocID="{3221CE2E-63E4-42DF-8450-2D54357823B1}" presName="thinLine3" presStyleLbl="callout" presStyleIdx="0" presStyleCnt="4"/>
      <dgm:spPr/>
    </dgm:pt>
    <dgm:pt modelId="{E80F4CDF-0446-413D-AC97-72DEE2152E0A}" type="pres">
      <dgm:prSet presAssocID="{6349865A-9E88-47B8-8F8A-A42D3EC45C0B}" presName="horz3" presStyleCnt="0"/>
      <dgm:spPr/>
    </dgm:pt>
    <dgm:pt modelId="{D7D1013F-8016-4E3A-BB51-71976E8EA64F}" type="pres">
      <dgm:prSet presAssocID="{6349865A-9E88-47B8-8F8A-A42D3EC45C0B}" presName="horzSpace3" presStyleCnt="0"/>
      <dgm:spPr/>
    </dgm:pt>
    <dgm:pt modelId="{17A27AC3-A638-437E-A619-2BEEB62931F2}" type="pres">
      <dgm:prSet presAssocID="{6349865A-9E88-47B8-8F8A-A42D3EC45C0B}" presName="tx3" presStyleLbl="revTx" presStyleIdx="3" presStyleCnt="8"/>
      <dgm:spPr/>
    </dgm:pt>
    <dgm:pt modelId="{1D775A34-5B6D-4C1E-95B5-6378AB1781EC}" type="pres">
      <dgm:prSet presAssocID="{6349865A-9E88-47B8-8F8A-A42D3EC45C0B}" presName="vert3" presStyleCnt="0"/>
      <dgm:spPr/>
    </dgm:pt>
    <dgm:pt modelId="{9AC3B8B6-0A75-4576-832F-7810B79515D7}" type="pres">
      <dgm:prSet presAssocID="{56631C19-766C-417C-8E08-4A4673F8178D}" presName="thinLine2b" presStyleLbl="callout" presStyleIdx="1" presStyleCnt="4"/>
      <dgm:spPr/>
    </dgm:pt>
    <dgm:pt modelId="{880F0DB7-32CD-481C-89E6-6B5E68591BE1}" type="pres">
      <dgm:prSet presAssocID="{56631C19-766C-417C-8E08-4A4673F8178D}" presName="vertSpace2b" presStyleCnt="0"/>
      <dgm:spPr/>
    </dgm:pt>
    <dgm:pt modelId="{ED2BCF6F-475D-4585-8981-3DF71749EEDD}" type="pres">
      <dgm:prSet presAssocID="{7A0D15BA-676B-4168-957E-869671E71FAF}" presName="thickLine" presStyleLbl="alignNode1" presStyleIdx="1" presStyleCnt="2"/>
      <dgm:spPr/>
    </dgm:pt>
    <dgm:pt modelId="{2BE4BA5B-DAFD-4DC0-ACDE-0FB8C492E830}" type="pres">
      <dgm:prSet presAssocID="{7A0D15BA-676B-4168-957E-869671E71FAF}" presName="horz1" presStyleCnt="0"/>
      <dgm:spPr/>
    </dgm:pt>
    <dgm:pt modelId="{9EF1747F-AB3F-4803-8EBF-3D5C2997708D}" type="pres">
      <dgm:prSet presAssocID="{7A0D15BA-676B-4168-957E-869671E71FAF}" presName="tx1" presStyleLbl="revTx" presStyleIdx="4" presStyleCnt="8"/>
      <dgm:spPr/>
    </dgm:pt>
    <dgm:pt modelId="{9D19E740-91F1-4292-BAAC-11E884B48245}" type="pres">
      <dgm:prSet presAssocID="{7A0D15BA-676B-4168-957E-869671E71FAF}" presName="vert1" presStyleCnt="0"/>
      <dgm:spPr/>
    </dgm:pt>
    <dgm:pt modelId="{0E6B67B2-F852-4323-98E4-D8EA356A4B66}" type="pres">
      <dgm:prSet presAssocID="{4F22462E-4FE5-4248-8B46-2059E4D64BE9}" presName="vertSpace2a" presStyleCnt="0"/>
      <dgm:spPr/>
    </dgm:pt>
    <dgm:pt modelId="{4FEE87AF-3E74-418B-A213-FD8153E9E24C}" type="pres">
      <dgm:prSet presAssocID="{4F22462E-4FE5-4248-8B46-2059E4D64BE9}" presName="horz2" presStyleCnt="0"/>
      <dgm:spPr/>
    </dgm:pt>
    <dgm:pt modelId="{ABD54FD2-CC09-47C0-AFDF-1F34A5E6666C}" type="pres">
      <dgm:prSet presAssocID="{4F22462E-4FE5-4248-8B46-2059E4D64BE9}" presName="horzSpace2" presStyleCnt="0"/>
      <dgm:spPr/>
    </dgm:pt>
    <dgm:pt modelId="{9DBECF6C-C710-45DA-86F3-36198F83C0B4}" type="pres">
      <dgm:prSet presAssocID="{4F22462E-4FE5-4248-8B46-2059E4D64BE9}" presName="tx2" presStyleLbl="revTx" presStyleIdx="5" presStyleCnt="8" custLinFactNeighborX="-8287" custLinFactNeighborY="-884"/>
      <dgm:spPr/>
    </dgm:pt>
    <dgm:pt modelId="{8334CD4B-5306-46B8-8E42-D779ADF467B8}" type="pres">
      <dgm:prSet presAssocID="{4F22462E-4FE5-4248-8B46-2059E4D64BE9}" presName="vert2" presStyleCnt="0"/>
      <dgm:spPr/>
    </dgm:pt>
    <dgm:pt modelId="{A5F206DC-C4C4-4309-9F6F-E6800C4FC7A2}" type="pres">
      <dgm:prSet presAssocID="{167F7DE0-8E09-4FF0-A338-E6E5A11FC7EB}" presName="horz3" presStyleCnt="0"/>
      <dgm:spPr/>
    </dgm:pt>
    <dgm:pt modelId="{A8762ACF-E7F5-436F-938C-304EAE7F803B}" type="pres">
      <dgm:prSet presAssocID="{167F7DE0-8E09-4FF0-A338-E6E5A11FC7EB}" presName="horzSpace3" presStyleCnt="0"/>
      <dgm:spPr/>
    </dgm:pt>
    <dgm:pt modelId="{148B89ED-1FFD-4940-AA0D-3FDFE35934FD}" type="pres">
      <dgm:prSet presAssocID="{167F7DE0-8E09-4FF0-A338-E6E5A11FC7EB}" presName="tx3" presStyleLbl="revTx" presStyleIdx="6" presStyleCnt="8"/>
      <dgm:spPr/>
    </dgm:pt>
    <dgm:pt modelId="{92F0F49E-D70F-409D-A62E-096BF59B3137}" type="pres">
      <dgm:prSet presAssocID="{167F7DE0-8E09-4FF0-A338-E6E5A11FC7EB}" presName="vert3" presStyleCnt="0"/>
      <dgm:spPr/>
    </dgm:pt>
    <dgm:pt modelId="{5EF10F0F-60CD-4C8C-A03D-7C0678936A5F}" type="pres">
      <dgm:prSet presAssocID="{A84C5944-CCA2-480C-A44F-40679E0E37FA}" presName="thinLine3" presStyleLbl="callout" presStyleIdx="2" presStyleCnt="4"/>
      <dgm:spPr/>
    </dgm:pt>
    <dgm:pt modelId="{16E1F31D-7390-4035-8473-059D514D681A}" type="pres">
      <dgm:prSet presAssocID="{CC5150A9-10F2-4C9D-AB12-2F9F779D146C}" presName="horz3" presStyleCnt="0"/>
      <dgm:spPr/>
    </dgm:pt>
    <dgm:pt modelId="{5390C3D1-A1C3-4B36-BB5A-EBF43094C08E}" type="pres">
      <dgm:prSet presAssocID="{CC5150A9-10F2-4C9D-AB12-2F9F779D146C}" presName="horzSpace3" presStyleCnt="0"/>
      <dgm:spPr/>
    </dgm:pt>
    <dgm:pt modelId="{E03781E9-7C37-4F15-A6B8-5269A1D2CA47}" type="pres">
      <dgm:prSet presAssocID="{CC5150A9-10F2-4C9D-AB12-2F9F779D146C}" presName="tx3" presStyleLbl="revTx" presStyleIdx="7" presStyleCnt="8"/>
      <dgm:spPr/>
    </dgm:pt>
    <dgm:pt modelId="{62A0EEE0-DBFC-4FD0-A571-EA56E053ED55}" type="pres">
      <dgm:prSet presAssocID="{CC5150A9-10F2-4C9D-AB12-2F9F779D146C}" presName="vert3" presStyleCnt="0"/>
      <dgm:spPr/>
    </dgm:pt>
    <dgm:pt modelId="{387E8890-CEAD-442B-BFED-9EC92C254FD3}" type="pres">
      <dgm:prSet presAssocID="{4F22462E-4FE5-4248-8B46-2059E4D64BE9}" presName="thinLine2b" presStyleLbl="callout" presStyleIdx="3" presStyleCnt="4"/>
      <dgm:spPr/>
    </dgm:pt>
    <dgm:pt modelId="{0607F7ED-A1A9-4010-8731-684D198E75EB}" type="pres">
      <dgm:prSet presAssocID="{4F22462E-4FE5-4248-8B46-2059E4D64BE9}" presName="vertSpace2b" presStyleCnt="0"/>
      <dgm:spPr/>
    </dgm:pt>
  </dgm:ptLst>
  <dgm:cxnLst>
    <dgm:cxn modelId="{4814A41D-14FB-4151-9AD5-1916AB21D443}" srcId="{DAF9E278-5B99-A24A-A953-E5CD862B5A1B}" destId="{56631C19-766C-417C-8E08-4A4673F8178D}" srcOrd="0" destOrd="0" parTransId="{72C8715B-4B66-42FF-B2A9-7C3010D4527C}" sibTransId="{7B563502-21FF-44E3-A64F-5C707E5304CB}"/>
    <dgm:cxn modelId="{22EB2B23-E862-4E0D-A284-42001EC0396A}" srcId="{4F22462E-4FE5-4248-8B46-2059E4D64BE9}" destId="{CC5150A9-10F2-4C9D-AB12-2F9F779D146C}" srcOrd="1" destOrd="0" parTransId="{7C69A606-8F5E-44F4-B1F5-093ED1BA2BEC}" sibTransId="{2210F3A1-B8B8-409B-8AD2-19F49E1005BE}"/>
    <dgm:cxn modelId="{BAFFE02B-379F-4C03-958D-104B82D42796}" type="presOf" srcId="{56631C19-766C-417C-8E08-4A4673F8178D}" destId="{B667889A-7689-41B1-97B7-99309FF08CB7}" srcOrd="0" destOrd="0" presId="urn:microsoft.com/office/officeart/2008/layout/LinedList"/>
    <dgm:cxn modelId="{CA5E342C-AED5-4E5D-8839-941FACB873D8}" srcId="{A80A45F3-9E64-C644-B29F-FC519247FBC0}" destId="{7A0D15BA-676B-4168-957E-869671E71FAF}" srcOrd="1" destOrd="0" parTransId="{A8B6D780-693A-47FE-ACD4-C89076E6140B}" sibTransId="{09998EDF-2774-4DE0-8ABA-8DED082D9E3A}"/>
    <dgm:cxn modelId="{A1703243-5ACA-4D74-8BA6-29415141B36E}" type="presOf" srcId="{DAF9E278-5B99-A24A-A953-E5CD862B5A1B}" destId="{DC6C9DFA-6C0C-4DFE-AFAE-C5893166D000}" srcOrd="0" destOrd="0" presId="urn:microsoft.com/office/officeart/2008/layout/LinedList"/>
    <dgm:cxn modelId="{A7A25165-4389-46B5-B56B-8F78A88C8BB5}" type="presOf" srcId="{CC5150A9-10F2-4C9D-AB12-2F9F779D146C}" destId="{E03781E9-7C37-4F15-A6B8-5269A1D2CA47}" srcOrd="0" destOrd="0" presId="urn:microsoft.com/office/officeart/2008/layout/LinedList"/>
    <dgm:cxn modelId="{A99A9B6A-8C06-2D4C-8083-5597C0C74AD0}" srcId="{A80A45F3-9E64-C644-B29F-FC519247FBC0}" destId="{DAF9E278-5B99-A24A-A953-E5CD862B5A1B}" srcOrd="0" destOrd="0" parTransId="{BE7DCF8A-8345-1A4B-9111-19EC3D259BBF}" sibTransId="{3DF7F3BE-4AC7-614C-96FF-2F3A4AFDD047}"/>
    <dgm:cxn modelId="{9D39D16A-617D-4BD7-BEF4-413E14D954E3}" type="presOf" srcId="{6349865A-9E88-47B8-8F8A-A42D3EC45C0B}" destId="{17A27AC3-A638-437E-A619-2BEEB62931F2}" srcOrd="0" destOrd="0" presId="urn:microsoft.com/office/officeart/2008/layout/LinedList"/>
    <dgm:cxn modelId="{C634E16A-CF25-43AE-A3E9-1DA9EAB2AB4A}" srcId="{56631C19-766C-417C-8E08-4A4673F8178D}" destId="{5CCF1263-93AA-4F86-BB03-95E6C5DB4468}" srcOrd="0" destOrd="0" parTransId="{5A5D66E2-748D-4C25-BF73-ED58F52D5CEB}" sibTransId="{3221CE2E-63E4-42DF-8450-2D54357823B1}"/>
    <dgm:cxn modelId="{2B0B8471-D93E-4E64-92D4-4D68A20C4991}" type="presOf" srcId="{5CCF1263-93AA-4F86-BB03-95E6C5DB4468}" destId="{C81DF90C-CD35-486B-905E-75CA697BF1BB}" srcOrd="0" destOrd="0" presId="urn:microsoft.com/office/officeart/2008/layout/LinedList"/>
    <dgm:cxn modelId="{82C5E075-9D18-4818-83DE-B4994C147714}" type="presOf" srcId="{7A0D15BA-676B-4168-957E-869671E71FAF}" destId="{9EF1747F-AB3F-4803-8EBF-3D5C2997708D}" srcOrd="0" destOrd="0" presId="urn:microsoft.com/office/officeart/2008/layout/LinedList"/>
    <dgm:cxn modelId="{8620989C-957F-4E4C-A4F5-544B52C8200F}" type="presOf" srcId="{4F22462E-4FE5-4248-8B46-2059E4D64BE9}" destId="{9DBECF6C-C710-45DA-86F3-36198F83C0B4}" srcOrd="0" destOrd="0" presId="urn:microsoft.com/office/officeart/2008/layout/LinedList"/>
    <dgm:cxn modelId="{2C85FFAE-C8EA-4B62-93AC-312C98AE272A}" srcId="{4F22462E-4FE5-4248-8B46-2059E4D64BE9}" destId="{167F7DE0-8E09-4FF0-A338-E6E5A11FC7EB}" srcOrd="0" destOrd="0" parTransId="{DC74EAE9-8546-4A6F-9A2A-864081DCEF9D}" sibTransId="{A84C5944-CCA2-480C-A44F-40679E0E37FA}"/>
    <dgm:cxn modelId="{953408C3-96F5-48F1-A49C-4746E9AD1AD5}" type="presOf" srcId="{A80A45F3-9E64-C644-B29F-FC519247FBC0}" destId="{48000D1D-01E7-439F-BCCC-245F1FEAF8FC}" srcOrd="0" destOrd="0" presId="urn:microsoft.com/office/officeart/2008/layout/LinedList"/>
    <dgm:cxn modelId="{DBDA11DC-D042-429B-BA68-97A4E4AE0FC0}" srcId="{56631C19-766C-417C-8E08-4A4673F8178D}" destId="{6349865A-9E88-47B8-8F8A-A42D3EC45C0B}" srcOrd="1" destOrd="0" parTransId="{B7712CC8-84A2-4B52-96FD-91C7FCB513A2}" sibTransId="{A76017C6-8450-4379-A3E8-89C95CDBEDAB}"/>
    <dgm:cxn modelId="{0630E5E4-1A1C-4565-94C0-E6741BB0EA99}" type="presOf" srcId="{167F7DE0-8E09-4FF0-A338-E6E5A11FC7EB}" destId="{148B89ED-1FFD-4940-AA0D-3FDFE35934FD}" srcOrd="0" destOrd="0" presId="urn:microsoft.com/office/officeart/2008/layout/LinedList"/>
    <dgm:cxn modelId="{388E5CF0-8D4E-4CC5-91A2-45EED78FCCB8}" srcId="{7A0D15BA-676B-4168-957E-869671E71FAF}" destId="{4F22462E-4FE5-4248-8B46-2059E4D64BE9}" srcOrd="0" destOrd="0" parTransId="{6939564D-686C-42CB-B872-4C213A7BB19B}" sibTransId="{2A04C5CA-1CA3-41E5-BF84-B95CBBDEC147}"/>
    <dgm:cxn modelId="{0A2E68A6-DB2F-47AB-A4EE-0280690DA66E}" type="presParOf" srcId="{48000D1D-01E7-439F-BCCC-245F1FEAF8FC}" destId="{3C973982-4146-4803-9770-3D6CCC41B10B}" srcOrd="0" destOrd="0" presId="urn:microsoft.com/office/officeart/2008/layout/LinedList"/>
    <dgm:cxn modelId="{EC684622-7442-4431-81AE-B80D48DB2688}" type="presParOf" srcId="{48000D1D-01E7-439F-BCCC-245F1FEAF8FC}" destId="{1E6A1B07-D261-4985-AA00-D7C3F59AB887}" srcOrd="1" destOrd="0" presId="urn:microsoft.com/office/officeart/2008/layout/LinedList"/>
    <dgm:cxn modelId="{E13BFBDD-91E6-473A-A545-161E4546BA37}" type="presParOf" srcId="{1E6A1B07-D261-4985-AA00-D7C3F59AB887}" destId="{DC6C9DFA-6C0C-4DFE-AFAE-C5893166D000}" srcOrd="0" destOrd="0" presId="urn:microsoft.com/office/officeart/2008/layout/LinedList"/>
    <dgm:cxn modelId="{A2A31513-574D-44F2-9446-4D6C9E1215F4}" type="presParOf" srcId="{1E6A1B07-D261-4985-AA00-D7C3F59AB887}" destId="{948B9CC5-338E-4C5C-9B21-C50038710F95}" srcOrd="1" destOrd="0" presId="urn:microsoft.com/office/officeart/2008/layout/LinedList"/>
    <dgm:cxn modelId="{3378B2F1-3BBF-495F-B406-6689077BFB09}" type="presParOf" srcId="{948B9CC5-338E-4C5C-9B21-C50038710F95}" destId="{FAAA9DCC-2DC7-458B-90CF-2AAF1A5B9BEC}" srcOrd="0" destOrd="0" presId="urn:microsoft.com/office/officeart/2008/layout/LinedList"/>
    <dgm:cxn modelId="{C5DE4A43-FA1E-4CAE-B4C2-E1EE90BD45A8}" type="presParOf" srcId="{948B9CC5-338E-4C5C-9B21-C50038710F95}" destId="{3393BB2F-C2A6-44BF-8B90-B133D6060252}" srcOrd="1" destOrd="0" presId="urn:microsoft.com/office/officeart/2008/layout/LinedList"/>
    <dgm:cxn modelId="{52995AE8-DB5B-4D8A-9450-71CB217E7E93}" type="presParOf" srcId="{3393BB2F-C2A6-44BF-8B90-B133D6060252}" destId="{988A0F5B-287A-4D62-8C50-69BC0B6730CF}" srcOrd="0" destOrd="0" presId="urn:microsoft.com/office/officeart/2008/layout/LinedList"/>
    <dgm:cxn modelId="{E8EFEECD-489E-4601-81D7-1B432EFF2986}" type="presParOf" srcId="{3393BB2F-C2A6-44BF-8B90-B133D6060252}" destId="{B667889A-7689-41B1-97B7-99309FF08CB7}" srcOrd="1" destOrd="0" presId="urn:microsoft.com/office/officeart/2008/layout/LinedList"/>
    <dgm:cxn modelId="{93648B48-07FC-4482-AF7A-815ADB40DD6B}" type="presParOf" srcId="{3393BB2F-C2A6-44BF-8B90-B133D6060252}" destId="{932233C2-5B97-4885-B7B5-A89AAF4F7063}" srcOrd="2" destOrd="0" presId="urn:microsoft.com/office/officeart/2008/layout/LinedList"/>
    <dgm:cxn modelId="{CC691D23-C402-4269-AB39-34FCB770BBFD}" type="presParOf" srcId="{932233C2-5B97-4885-B7B5-A89AAF4F7063}" destId="{D951B3EA-1C0F-447B-A51F-4EFA85C3AD46}" srcOrd="0" destOrd="0" presId="urn:microsoft.com/office/officeart/2008/layout/LinedList"/>
    <dgm:cxn modelId="{1DC44F6A-53AD-4631-BF4C-AD457958C954}" type="presParOf" srcId="{D951B3EA-1C0F-447B-A51F-4EFA85C3AD46}" destId="{D2779290-9289-4875-8629-5D2F217D9E4B}" srcOrd="0" destOrd="0" presId="urn:microsoft.com/office/officeart/2008/layout/LinedList"/>
    <dgm:cxn modelId="{D98B8346-DF33-4002-838D-6063DBC33D3D}" type="presParOf" srcId="{D951B3EA-1C0F-447B-A51F-4EFA85C3AD46}" destId="{C81DF90C-CD35-486B-905E-75CA697BF1BB}" srcOrd="1" destOrd="0" presId="urn:microsoft.com/office/officeart/2008/layout/LinedList"/>
    <dgm:cxn modelId="{F30BD9BE-F34A-4C4A-9F10-98574A3318EB}" type="presParOf" srcId="{D951B3EA-1C0F-447B-A51F-4EFA85C3AD46}" destId="{6C2C7D95-5D59-4734-AB3E-12654105E0C6}" srcOrd="2" destOrd="0" presId="urn:microsoft.com/office/officeart/2008/layout/LinedList"/>
    <dgm:cxn modelId="{85D9AEDE-DB98-4AEC-9955-BDF518C179A4}" type="presParOf" srcId="{932233C2-5B97-4885-B7B5-A89AAF4F7063}" destId="{0F6920AF-C8DD-4C6D-9343-0DB0B13C7E58}" srcOrd="1" destOrd="0" presId="urn:microsoft.com/office/officeart/2008/layout/LinedList"/>
    <dgm:cxn modelId="{C790F53F-858B-451D-8EC6-B3B9C3D97143}" type="presParOf" srcId="{932233C2-5B97-4885-B7B5-A89AAF4F7063}" destId="{E80F4CDF-0446-413D-AC97-72DEE2152E0A}" srcOrd="2" destOrd="0" presId="urn:microsoft.com/office/officeart/2008/layout/LinedList"/>
    <dgm:cxn modelId="{8B77BA7B-476B-4906-88B0-4A28412C35A7}" type="presParOf" srcId="{E80F4CDF-0446-413D-AC97-72DEE2152E0A}" destId="{D7D1013F-8016-4E3A-BB51-71976E8EA64F}" srcOrd="0" destOrd="0" presId="urn:microsoft.com/office/officeart/2008/layout/LinedList"/>
    <dgm:cxn modelId="{A39CAA84-4E9C-4967-B48E-B401153BFA7D}" type="presParOf" srcId="{E80F4CDF-0446-413D-AC97-72DEE2152E0A}" destId="{17A27AC3-A638-437E-A619-2BEEB62931F2}" srcOrd="1" destOrd="0" presId="urn:microsoft.com/office/officeart/2008/layout/LinedList"/>
    <dgm:cxn modelId="{30016104-D0FD-4DA6-89B9-050B7993BB8A}" type="presParOf" srcId="{E80F4CDF-0446-413D-AC97-72DEE2152E0A}" destId="{1D775A34-5B6D-4C1E-95B5-6378AB1781EC}" srcOrd="2" destOrd="0" presId="urn:microsoft.com/office/officeart/2008/layout/LinedList"/>
    <dgm:cxn modelId="{A80AF27C-3DE8-4CFA-A693-7017E6958509}" type="presParOf" srcId="{948B9CC5-338E-4C5C-9B21-C50038710F95}" destId="{9AC3B8B6-0A75-4576-832F-7810B79515D7}" srcOrd="2" destOrd="0" presId="urn:microsoft.com/office/officeart/2008/layout/LinedList"/>
    <dgm:cxn modelId="{3932297D-9195-40DB-AA71-2612E9323881}" type="presParOf" srcId="{948B9CC5-338E-4C5C-9B21-C50038710F95}" destId="{880F0DB7-32CD-481C-89E6-6B5E68591BE1}" srcOrd="3" destOrd="0" presId="urn:microsoft.com/office/officeart/2008/layout/LinedList"/>
    <dgm:cxn modelId="{CE094A16-5E12-45B9-A1EF-7D3D9A009923}" type="presParOf" srcId="{48000D1D-01E7-439F-BCCC-245F1FEAF8FC}" destId="{ED2BCF6F-475D-4585-8981-3DF71749EEDD}" srcOrd="2" destOrd="0" presId="urn:microsoft.com/office/officeart/2008/layout/LinedList"/>
    <dgm:cxn modelId="{563371E3-7B71-48A4-97DB-25164A19807A}" type="presParOf" srcId="{48000D1D-01E7-439F-BCCC-245F1FEAF8FC}" destId="{2BE4BA5B-DAFD-4DC0-ACDE-0FB8C492E830}" srcOrd="3" destOrd="0" presId="urn:microsoft.com/office/officeart/2008/layout/LinedList"/>
    <dgm:cxn modelId="{789A316C-72EC-4C60-8085-80F9BFBCEBA2}" type="presParOf" srcId="{2BE4BA5B-DAFD-4DC0-ACDE-0FB8C492E830}" destId="{9EF1747F-AB3F-4803-8EBF-3D5C2997708D}" srcOrd="0" destOrd="0" presId="urn:microsoft.com/office/officeart/2008/layout/LinedList"/>
    <dgm:cxn modelId="{F93DD6C0-DCEA-4062-B534-AB8F20914AE4}" type="presParOf" srcId="{2BE4BA5B-DAFD-4DC0-ACDE-0FB8C492E830}" destId="{9D19E740-91F1-4292-BAAC-11E884B48245}" srcOrd="1" destOrd="0" presId="urn:microsoft.com/office/officeart/2008/layout/LinedList"/>
    <dgm:cxn modelId="{936746D1-1FAE-432B-9B47-CBCB44927571}" type="presParOf" srcId="{9D19E740-91F1-4292-BAAC-11E884B48245}" destId="{0E6B67B2-F852-4323-98E4-D8EA356A4B66}" srcOrd="0" destOrd="0" presId="urn:microsoft.com/office/officeart/2008/layout/LinedList"/>
    <dgm:cxn modelId="{71DB7C94-C19A-4A29-9C02-2453428A511D}" type="presParOf" srcId="{9D19E740-91F1-4292-BAAC-11E884B48245}" destId="{4FEE87AF-3E74-418B-A213-FD8153E9E24C}" srcOrd="1" destOrd="0" presId="urn:microsoft.com/office/officeart/2008/layout/LinedList"/>
    <dgm:cxn modelId="{08612FD0-5826-4DF5-BB02-EB653A77D0C8}" type="presParOf" srcId="{4FEE87AF-3E74-418B-A213-FD8153E9E24C}" destId="{ABD54FD2-CC09-47C0-AFDF-1F34A5E6666C}" srcOrd="0" destOrd="0" presId="urn:microsoft.com/office/officeart/2008/layout/LinedList"/>
    <dgm:cxn modelId="{8DB7A332-EAF6-47CD-9069-114CA4910B36}" type="presParOf" srcId="{4FEE87AF-3E74-418B-A213-FD8153E9E24C}" destId="{9DBECF6C-C710-45DA-86F3-36198F83C0B4}" srcOrd="1" destOrd="0" presId="urn:microsoft.com/office/officeart/2008/layout/LinedList"/>
    <dgm:cxn modelId="{6AA2073B-A550-45F4-BF8E-A53A93FA1D6A}" type="presParOf" srcId="{4FEE87AF-3E74-418B-A213-FD8153E9E24C}" destId="{8334CD4B-5306-46B8-8E42-D779ADF467B8}" srcOrd="2" destOrd="0" presId="urn:microsoft.com/office/officeart/2008/layout/LinedList"/>
    <dgm:cxn modelId="{6A0FCEFE-2253-4CAD-ABB6-AF7673AE281E}" type="presParOf" srcId="{8334CD4B-5306-46B8-8E42-D779ADF467B8}" destId="{A5F206DC-C4C4-4309-9F6F-E6800C4FC7A2}" srcOrd="0" destOrd="0" presId="urn:microsoft.com/office/officeart/2008/layout/LinedList"/>
    <dgm:cxn modelId="{AA2C8BA3-3A16-42CD-A886-457C7CDACE47}" type="presParOf" srcId="{A5F206DC-C4C4-4309-9F6F-E6800C4FC7A2}" destId="{A8762ACF-E7F5-436F-938C-304EAE7F803B}" srcOrd="0" destOrd="0" presId="urn:microsoft.com/office/officeart/2008/layout/LinedList"/>
    <dgm:cxn modelId="{21CF750A-981E-4A2C-A189-A1BDC1D232A8}" type="presParOf" srcId="{A5F206DC-C4C4-4309-9F6F-E6800C4FC7A2}" destId="{148B89ED-1FFD-4940-AA0D-3FDFE35934FD}" srcOrd="1" destOrd="0" presId="urn:microsoft.com/office/officeart/2008/layout/LinedList"/>
    <dgm:cxn modelId="{A8A79BA1-1C81-44E2-8E15-90CD9AB11A94}" type="presParOf" srcId="{A5F206DC-C4C4-4309-9F6F-E6800C4FC7A2}" destId="{92F0F49E-D70F-409D-A62E-096BF59B3137}" srcOrd="2" destOrd="0" presId="urn:microsoft.com/office/officeart/2008/layout/LinedList"/>
    <dgm:cxn modelId="{EA484217-5D5B-411F-BC7A-B7DC6287DB13}" type="presParOf" srcId="{8334CD4B-5306-46B8-8E42-D779ADF467B8}" destId="{5EF10F0F-60CD-4C8C-A03D-7C0678936A5F}" srcOrd="1" destOrd="0" presId="urn:microsoft.com/office/officeart/2008/layout/LinedList"/>
    <dgm:cxn modelId="{0671524B-99C2-4D14-837A-50F18F9F926C}" type="presParOf" srcId="{8334CD4B-5306-46B8-8E42-D779ADF467B8}" destId="{16E1F31D-7390-4035-8473-059D514D681A}" srcOrd="2" destOrd="0" presId="urn:microsoft.com/office/officeart/2008/layout/LinedList"/>
    <dgm:cxn modelId="{EF8309CF-58CD-4A30-B32A-A32B60BDE7F6}" type="presParOf" srcId="{16E1F31D-7390-4035-8473-059D514D681A}" destId="{5390C3D1-A1C3-4B36-BB5A-EBF43094C08E}" srcOrd="0" destOrd="0" presId="urn:microsoft.com/office/officeart/2008/layout/LinedList"/>
    <dgm:cxn modelId="{92E28626-F270-4613-A243-A3AD60947233}" type="presParOf" srcId="{16E1F31D-7390-4035-8473-059D514D681A}" destId="{E03781E9-7C37-4F15-A6B8-5269A1D2CA47}" srcOrd="1" destOrd="0" presId="urn:microsoft.com/office/officeart/2008/layout/LinedList"/>
    <dgm:cxn modelId="{6DAB67B6-B241-4DE9-BA11-F254ABA01962}" type="presParOf" srcId="{16E1F31D-7390-4035-8473-059D514D681A}" destId="{62A0EEE0-DBFC-4FD0-A571-EA56E053ED55}" srcOrd="2" destOrd="0" presId="urn:microsoft.com/office/officeart/2008/layout/LinedList"/>
    <dgm:cxn modelId="{965B9719-700B-4FC6-BE13-35CABAEEA58C}" type="presParOf" srcId="{9D19E740-91F1-4292-BAAC-11E884B48245}" destId="{387E8890-CEAD-442B-BFED-9EC92C254FD3}" srcOrd="2" destOrd="0" presId="urn:microsoft.com/office/officeart/2008/layout/LinedList"/>
    <dgm:cxn modelId="{10E6CCE7-D946-4540-B9E0-5963BF9A70B2}" type="presParOf" srcId="{9D19E740-91F1-4292-BAAC-11E884B48245}" destId="{0607F7ED-A1A9-4010-8731-684D198E75EB}" srcOrd="3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5F7202-0939-4810-ADCA-330FE1D8519E}" type="doc">
      <dgm:prSet loTypeId="urn:microsoft.com/office/officeart/2009/3/layout/PlusandMinus" loCatId="relationship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cs-CZ"/>
        </a:p>
      </dgm:t>
    </dgm:pt>
    <dgm:pt modelId="{91459F89-8D55-40FB-9FC5-16FF6CF801AA}">
      <dgm:prSet custT="1"/>
      <dgm:spPr/>
      <dgm:t>
        <a:bodyPr/>
        <a:lstStyle/>
        <a:p>
          <a:pPr algn="l" rtl="0"/>
          <a:r>
            <a:rPr lang="cs-CZ" sz="2800" b="1" dirty="0"/>
            <a:t>Úřední hodiny</a:t>
          </a:r>
        </a:p>
      </dgm:t>
    </dgm:pt>
    <dgm:pt modelId="{648C2E2F-4BE4-4E56-B916-9E497EB860D4}" type="parTrans" cxnId="{69BD6FEB-4659-47DD-B384-37DEEB6C3392}">
      <dgm:prSet/>
      <dgm:spPr/>
      <dgm:t>
        <a:bodyPr/>
        <a:lstStyle/>
        <a:p>
          <a:endParaRPr lang="cs-CZ" sz="2800"/>
        </a:p>
      </dgm:t>
    </dgm:pt>
    <dgm:pt modelId="{2565103C-C7F0-4B27-83BE-79D37658F733}" type="sibTrans" cxnId="{69BD6FEB-4659-47DD-B384-37DEEB6C3392}">
      <dgm:prSet/>
      <dgm:spPr/>
      <dgm:t>
        <a:bodyPr/>
        <a:lstStyle/>
        <a:p>
          <a:endParaRPr lang="cs-CZ" sz="2800"/>
        </a:p>
      </dgm:t>
    </dgm:pt>
    <dgm:pt modelId="{C5DA2B9C-9BE9-4A16-9D3C-641C411BF419}">
      <dgm:prSet custT="1"/>
      <dgm:spPr/>
      <dgm:t>
        <a:bodyPr/>
        <a:lstStyle/>
        <a:p>
          <a:pPr algn="l" rtl="0"/>
          <a:r>
            <a:rPr lang="cs-CZ" sz="2000" b="1" dirty="0"/>
            <a:t>St 	</a:t>
          </a:r>
          <a:r>
            <a:rPr lang="en-US" sz="2000" b="1" dirty="0"/>
            <a:t>10-1</a:t>
          </a:r>
          <a:r>
            <a:rPr lang="cs-CZ" sz="2000" b="1" dirty="0"/>
            <a:t>1:30</a:t>
          </a:r>
          <a:r>
            <a:rPr lang="en-US" sz="2000" b="1" dirty="0"/>
            <a:t> </a:t>
          </a:r>
          <a:r>
            <a:rPr lang="cs-CZ" sz="2000" b="1" dirty="0"/>
            <a:t>&amp; </a:t>
          </a:r>
          <a:r>
            <a:rPr lang="en-US" sz="2000" b="1" dirty="0"/>
            <a:t>13-14 </a:t>
          </a:r>
          <a:endParaRPr lang="cs-CZ" sz="2000" b="1" dirty="0"/>
        </a:p>
      </dgm:t>
    </dgm:pt>
    <dgm:pt modelId="{25712ABF-4274-4177-8FE1-BC8632FAECA1}" type="parTrans" cxnId="{DC1F67CD-E9A3-4E92-A76B-1785B4344435}">
      <dgm:prSet custT="1"/>
      <dgm:spPr/>
      <dgm:t>
        <a:bodyPr/>
        <a:lstStyle/>
        <a:p>
          <a:endParaRPr lang="cs-CZ" sz="1050"/>
        </a:p>
      </dgm:t>
    </dgm:pt>
    <dgm:pt modelId="{04D444D8-4626-4D4A-96FF-DD44DDB1586A}" type="sibTrans" cxnId="{DC1F67CD-E9A3-4E92-A76B-1785B4344435}">
      <dgm:prSet/>
      <dgm:spPr/>
      <dgm:t>
        <a:bodyPr/>
        <a:lstStyle/>
        <a:p>
          <a:endParaRPr lang="cs-CZ" sz="2800"/>
        </a:p>
      </dgm:t>
    </dgm:pt>
    <dgm:pt modelId="{7BAD2C0B-0C56-4182-A464-D40E269C0F83}">
      <dgm:prSet custT="1"/>
      <dgm:spPr/>
      <dgm:t>
        <a:bodyPr/>
        <a:lstStyle/>
        <a:p>
          <a:pPr algn="l" rtl="0"/>
          <a:r>
            <a:rPr lang="cs-CZ" sz="2000" b="1" dirty="0"/>
            <a:t>Po 	10</a:t>
          </a:r>
          <a:r>
            <a:rPr lang="en-US" sz="2000" b="1" dirty="0"/>
            <a:t>-1</a:t>
          </a:r>
          <a:r>
            <a:rPr lang="cs-CZ" sz="2000" b="1" dirty="0"/>
            <a:t>1:30</a:t>
          </a:r>
        </a:p>
      </dgm:t>
    </dgm:pt>
    <dgm:pt modelId="{792BDC5F-B09D-43A5-84CF-6938120CF290}" type="parTrans" cxnId="{C7247593-1C4C-415B-998F-E7E3FB5866A2}">
      <dgm:prSet custT="1"/>
      <dgm:spPr/>
      <dgm:t>
        <a:bodyPr/>
        <a:lstStyle/>
        <a:p>
          <a:endParaRPr lang="cs-CZ" sz="1050"/>
        </a:p>
      </dgm:t>
    </dgm:pt>
    <dgm:pt modelId="{C9CFBD5D-6133-4B5F-B935-8B975EE1DEF7}" type="sibTrans" cxnId="{C7247593-1C4C-415B-998F-E7E3FB5866A2}">
      <dgm:prSet/>
      <dgm:spPr/>
      <dgm:t>
        <a:bodyPr/>
        <a:lstStyle/>
        <a:p>
          <a:endParaRPr lang="cs-CZ" sz="2800"/>
        </a:p>
      </dgm:t>
    </dgm:pt>
    <dgm:pt modelId="{283BA7BE-88D8-40D8-B0C0-E7919F33BF79}">
      <dgm:prSet custT="1"/>
      <dgm:spPr/>
      <dgm:t>
        <a:bodyPr/>
        <a:lstStyle/>
        <a:p>
          <a:pPr rtl="0"/>
          <a:r>
            <a:rPr lang="cs-CZ" sz="2800" b="1" dirty="0"/>
            <a:t>Mimo úřední hodiny</a:t>
          </a:r>
        </a:p>
      </dgm:t>
    </dgm:pt>
    <dgm:pt modelId="{16F643B1-4433-46C6-B67A-73CEE5179D9B}" type="parTrans" cxnId="{BA7E4343-D4DA-4B54-B478-65A9AEB8B756}">
      <dgm:prSet/>
      <dgm:spPr/>
      <dgm:t>
        <a:bodyPr/>
        <a:lstStyle/>
        <a:p>
          <a:endParaRPr lang="cs-CZ" sz="2000"/>
        </a:p>
      </dgm:t>
    </dgm:pt>
    <dgm:pt modelId="{42674936-BB3E-4FBE-A364-04E7033FC2C2}" type="sibTrans" cxnId="{BA7E4343-D4DA-4B54-B478-65A9AEB8B756}">
      <dgm:prSet/>
      <dgm:spPr/>
      <dgm:t>
        <a:bodyPr/>
        <a:lstStyle/>
        <a:p>
          <a:endParaRPr lang="cs-CZ" sz="2000"/>
        </a:p>
      </dgm:t>
    </dgm:pt>
    <dgm:pt modelId="{14E54DA1-7BBC-49C7-ACDE-F657D1B79050}">
      <dgm:prSet custT="1"/>
      <dgm:spPr/>
      <dgm:t>
        <a:bodyPr/>
        <a:lstStyle/>
        <a:p>
          <a:pPr rtl="0"/>
          <a:r>
            <a:rPr lang="cs-CZ" sz="2000" dirty="0"/>
            <a:t>E-mail</a:t>
          </a:r>
        </a:p>
      </dgm:t>
    </dgm:pt>
    <dgm:pt modelId="{5E7F26C5-6060-4B1C-A3DE-65BF5C11D7A2}" type="parTrans" cxnId="{E4B8EA20-BF5B-4E73-9844-CB166F76134B}">
      <dgm:prSet/>
      <dgm:spPr/>
      <dgm:t>
        <a:bodyPr/>
        <a:lstStyle/>
        <a:p>
          <a:endParaRPr lang="cs-CZ" sz="2000"/>
        </a:p>
      </dgm:t>
    </dgm:pt>
    <dgm:pt modelId="{06438778-BF2A-4958-A3B9-59A1B8C661DE}" type="sibTrans" cxnId="{E4B8EA20-BF5B-4E73-9844-CB166F76134B}">
      <dgm:prSet/>
      <dgm:spPr/>
      <dgm:t>
        <a:bodyPr/>
        <a:lstStyle/>
        <a:p>
          <a:endParaRPr lang="cs-CZ" sz="2000"/>
        </a:p>
      </dgm:t>
    </dgm:pt>
    <dgm:pt modelId="{2BF7EDF7-9ADD-4C07-8AF9-424D18E508B8}" type="pres">
      <dgm:prSet presAssocID="{665F7202-0939-4810-ADCA-330FE1D8519E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AAE4B5F0-076F-48B7-A214-705D067C5966}" type="pres">
      <dgm:prSet presAssocID="{665F7202-0939-4810-ADCA-330FE1D8519E}" presName="Background" presStyleLbl="bgImgPlace1" presStyleIdx="0" presStyleCnt="1" custScaleX="110671" custLinFactNeighborX="962" custLinFactNeighborY="1295"/>
      <dgm:spPr/>
    </dgm:pt>
    <dgm:pt modelId="{CEF09FA4-0A78-496E-AC9C-C8C0AF746BF4}" type="pres">
      <dgm:prSet presAssocID="{665F7202-0939-4810-ADCA-330FE1D8519E}" presName="ParentText1" presStyleLbl="revTx" presStyleIdx="0" presStyleCnt="2" custScaleX="153807" custLinFactNeighborX="12263" custLinFactNeighborY="4035">
        <dgm:presLayoutVars>
          <dgm:chMax val="0"/>
          <dgm:chPref val="0"/>
          <dgm:bulletEnabled val="1"/>
        </dgm:presLayoutVars>
      </dgm:prSet>
      <dgm:spPr/>
    </dgm:pt>
    <dgm:pt modelId="{0D961B66-19DE-4342-95FA-F941960F5E89}" type="pres">
      <dgm:prSet presAssocID="{665F7202-0939-4810-ADCA-330FE1D8519E}" presName="ParentText2" presStyleLbl="revTx" presStyleIdx="1" presStyleCnt="2" custScaleX="114901" custLinFactNeighborX="27622" custLinFactNeighborY="2084">
        <dgm:presLayoutVars>
          <dgm:chMax val="0"/>
          <dgm:chPref val="0"/>
          <dgm:bulletEnabled val="1"/>
        </dgm:presLayoutVars>
      </dgm:prSet>
      <dgm:spPr/>
    </dgm:pt>
    <dgm:pt modelId="{F05A129E-2967-44E5-8EF3-A3CB2E5197F7}" type="pres">
      <dgm:prSet presAssocID="{665F7202-0939-4810-ADCA-330FE1D8519E}" presName="Plus" presStyleLbl="alignNode1" presStyleIdx="0" presStyleCnt="2" custLinFactNeighborX="-4167" custLinFactNeighborY="-21973"/>
      <dgm:spPr>
        <a:solidFill>
          <a:srgbClr val="92D050"/>
        </a:solidFill>
      </dgm:spPr>
    </dgm:pt>
    <dgm:pt modelId="{FB528743-1560-4EFE-A951-B07C651E2602}" type="pres">
      <dgm:prSet presAssocID="{665F7202-0939-4810-ADCA-330FE1D8519E}" presName="Minus" presStyleLbl="alignNode1" presStyleIdx="1" presStyleCnt="2"/>
      <dgm:spPr>
        <a:solidFill>
          <a:srgbClr val="FF0000"/>
        </a:solidFill>
      </dgm:spPr>
    </dgm:pt>
    <dgm:pt modelId="{904A1C34-420E-4FCE-BFE0-2FA6497F7F1D}" type="pres">
      <dgm:prSet presAssocID="{665F7202-0939-4810-ADCA-330FE1D8519E}" presName="Divider" presStyleLbl="parChTrans1D1" presStyleIdx="0" presStyleCnt="1" custLinFactX="3500000" custLinFactNeighborX="3552952" custLinFactNeighborY="78"/>
      <dgm:spPr/>
    </dgm:pt>
  </dgm:ptLst>
  <dgm:cxnLst>
    <dgm:cxn modelId="{1C25F106-4379-4903-A3C3-56B942E55EB7}" type="presOf" srcId="{C5DA2B9C-9BE9-4A16-9D3C-641C411BF419}" destId="{CEF09FA4-0A78-496E-AC9C-C8C0AF746BF4}" srcOrd="0" destOrd="2" presId="urn:microsoft.com/office/officeart/2009/3/layout/PlusandMinus"/>
    <dgm:cxn modelId="{E4B8EA20-BF5B-4E73-9844-CB166F76134B}" srcId="{283BA7BE-88D8-40D8-B0C0-E7919F33BF79}" destId="{14E54DA1-7BBC-49C7-ACDE-F657D1B79050}" srcOrd="0" destOrd="0" parTransId="{5E7F26C5-6060-4B1C-A3DE-65BF5C11D7A2}" sibTransId="{06438778-BF2A-4958-A3B9-59A1B8C661DE}"/>
    <dgm:cxn modelId="{1B7F4042-CF61-415D-9E8A-33AC650BE45D}" type="presOf" srcId="{91459F89-8D55-40FB-9FC5-16FF6CF801AA}" destId="{CEF09FA4-0A78-496E-AC9C-C8C0AF746BF4}" srcOrd="0" destOrd="0" presId="urn:microsoft.com/office/officeart/2009/3/layout/PlusandMinus"/>
    <dgm:cxn modelId="{BA7E4343-D4DA-4B54-B478-65A9AEB8B756}" srcId="{665F7202-0939-4810-ADCA-330FE1D8519E}" destId="{283BA7BE-88D8-40D8-B0C0-E7919F33BF79}" srcOrd="1" destOrd="0" parTransId="{16F643B1-4433-46C6-B67A-73CEE5179D9B}" sibTransId="{42674936-BB3E-4FBE-A364-04E7033FC2C2}"/>
    <dgm:cxn modelId="{D9492174-3B4E-4783-A561-4A59E127F5DF}" type="presOf" srcId="{283BA7BE-88D8-40D8-B0C0-E7919F33BF79}" destId="{0D961B66-19DE-4342-95FA-F941960F5E89}" srcOrd="0" destOrd="0" presId="urn:microsoft.com/office/officeart/2009/3/layout/PlusandMinus"/>
    <dgm:cxn modelId="{C7247593-1C4C-415B-998F-E7E3FB5866A2}" srcId="{91459F89-8D55-40FB-9FC5-16FF6CF801AA}" destId="{7BAD2C0B-0C56-4182-A464-D40E269C0F83}" srcOrd="0" destOrd="0" parTransId="{792BDC5F-B09D-43A5-84CF-6938120CF290}" sibTransId="{C9CFBD5D-6133-4B5F-B935-8B975EE1DEF7}"/>
    <dgm:cxn modelId="{DC1F67CD-E9A3-4E92-A76B-1785B4344435}" srcId="{91459F89-8D55-40FB-9FC5-16FF6CF801AA}" destId="{C5DA2B9C-9BE9-4A16-9D3C-641C411BF419}" srcOrd="1" destOrd="0" parTransId="{25712ABF-4274-4177-8FE1-BC8632FAECA1}" sibTransId="{04D444D8-4626-4D4A-96FF-DD44DDB1586A}"/>
    <dgm:cxn modelId="{64C3CECD-687D-45E3-9B75-984EBE0AF5E9}" type="presOf" srcId="{14E54DA1-7BBC-49C7-ACDE-F657D1B79050}" destId="{0D961B66-19DE-4342-95FA-F941960F5E89}" srcOrd="0" destOrd="1" presId="urn:microsoft.com/office/officeart/2009/3/layout/PlusandMinus"/>
    <dgm:cxn modelId="{69BD6FEB-4659-47DD-B384-37DEEB6C3392}" srcId="{665F7202-0939-4810-ADCA-330FE1D8519E}" destId="{91459F89-8D55-40FB-9FC5-16FF6CF801AA}" srcOrd="0" destOrd="0" parTransId="{648C2E2F-4BE4-4E56-B916-9E497EB860D4}" sibTransId="{2565103C-C7F0-4B27-83BE-79D37658F733}"/>
    <dgm:cxn modelId="{138CBFF1-6B77-4C56-A020-053C02DEE437}" type="presOf" srcId="{7BAD2C0B-0C56-4182-A464-D40E269C0F83}" destId="{CEF09FA4-0A78-496E-AC9C-C8C0AF746BF4}" srcOrd="0" destOrd="1" presId="urn:microsoft.com/office/officeart/2009/3/layout/PlusandMinus"/>
    <dgm:cxn modelId="{CEDEA7FF-7C4E-4E22-98D5-1C4C89BC2C2D}" type="presOf" srcId="{665F7202-0939-4810-ADCA-330FE1D8519E}" destId="{2BF7EDF7-9ADD-4C07-8AF9-424D18E508B8}" srcOrd="0" destOrd="0" presId="urn:microsoft.com/office/officeart/2009/3/layout/PlusandMinus"/>
    <dgm:cxn modelId="{43BE149D-F979-4A46-9B81-F614B51D7826}" type="presParOf" srcId="{2BF7EDF7-9ADD-4C07-8AF9-424D18E508B8}" destId="{AAE4B5F0-076F-48B7-A214-705D067C5966}" srcOrd="0" destOrd="0" presId="urn:microsoft.com/office/officeart/2009/3/layout/PlusandMinus"/>
    <dgm:cxn modelId="{DE0BBF5B-6EED-448A-8A28-E9929C529C6F}" type="presParOf" srcId="{2BF7EDF7-9ADD-4C07-8AF9-424D18E508B8}" destId="{CEF09FA4-0A78-496E-AC9C-C8C0AF746BF4}" srcOrd="1" destOrd="0" presId="urn:microsoft.com/office/officeart/2009/3/layout/PlusandMinus"/>
    <dgm:cxn modelId="{33173C71-60EB-486E-B06B-6BDE183C1D7C}" type="presParOf" srcId="{2BF7EDF7-9ADD-4C07-8AF9-424D18E508B8}" destId="{0D961B66-19DE-4342-95FA-F941960F5E89}" srcOrd="2" destOrd="0" presId="urn:microsoft.com/office/officeart/2009/3/layout/PlusandMinus"/>
    <dgm:cxn modelId="{C2987845-9161-49C1-ADD4-B60A54AEA359}" type="presParOf" srcId="{2BF7EDF7-9ADD-4C07-8AF9-424D18E508B8}" destId="{F05A129E-2967-44E5-8EF3-A3CB2E5197F7}" srcOrd="3" destOrd="0" presId="urn:microsoft.com/office/officeart/2009/3/layout/PlusandMinus"/>
    <dgm:cxn modelId="{36D1BB01-7448-4BA7-8C2D-2E5D68AC46F5}" type="presParOf" srcId="{2BF7EDF7-9ADD-4C07-8AF9-424D18E508B8}" destId="{FB528743-1560-4EFE-A951-B07C651E2602}" srcOrd="4" destOrd="0" presId="urn:microsoft.com/office/officeart/2009/3/layout/PlusandMinus"/>
    <dgm:cxn modelId="{44D4ACC8-FE23-4E58-BE2A-07EA19207A74}" type="presParOf" srcId="{2BF7EDF7-9ADD-4C07-8AF9-424D18E508B8}" destId="{904A1C34-420E-4FCE-BFE0-2FA6497F7F1D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73982-4146-4803-9770-3D6CCC41B10B}">
      <dsp:nvSpPr>
        <dsp:cNvPr id="0" name=""/>
        <dsp:cNvSpPr/>
      </dsp:nvSpPr>
      <dsp:spPr>
        <a:xfrm>
          <a:off x="0" y="0"/>
          <a:ext cx="10647485" cy="0"/>
        </a:xfrm>
        <a:prstGeom prst="lin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6C9DFA-6C0C-4DFE-AFAE-C5893166D000}">
      <dsp:nvSpPr>
        <dsp:cNvPr id="0" name=""/>
        <dsp:cNvSpPr/>
      </dsp:nvSpPr>
      <dsp:spPr>
        <a:xfrm>
          <a:off x="0" y="0"/>
          <a:ext cx="2129497" cy="2522067"/>
        </a:xfrm>
        <a:prstGeom prst="rect">
          <a:avLst/>
        </a:prstGeom>
        <a:solidFill>
          <a:srgbClr val="CCDAEC">
            <a:alpha val="7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</a:rPr>
            <a:t>Mgr. Markéta Zelená</a:t>
          </a:r>
        </a:p>
      </dsp:txBody>
      <dsp:txXfrm>
        <a:off x="0" y="0"/>
        <a:ext cx="2129497" cy="2522067"/>
      </dsp:txXfrm>
    </dsp:sp>
    <dsp:sp modelId="{B667889A-7689-41B1-97B7-99309FF08CB7}">
      <dsp:nvSpPr>
        <dsp:cNvPr id="0" name=""/>
        <dsp:cNvSpPr/>
      </dsp:nvSpPr>
      <dsp:spPr>
        <a:xfrm>
          <a:off x="1952322" y="44322"/>
          <a:ext cx="4099281" cy="22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- Studijní pobyty Erasmus+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- Studijní pobyty v rámci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 bilaterálních dohod</a:t>
          </a:r>
        </a:p>
      </dsp:txBody>
      <dsp:txXfrm>
        <a:off x="1952322" y="44322"/>
        <a:ext cx="4099281" cy="2290549"/>
      </dsp:txXfrm>
    </dsp:sp>
    <dsp:sp modelId="{C81DF90C-CD35-486B-905E-75CA697BF1BB}">
      <dsp:nvSpPr>
        <dsp:cNvPr id="0" name=""/>
        <dsp:cNvSpPr/>
      </dsp:nvSpPr>
      <dsp:spPr>
        <a:xfrm>
          <a:off x="6548203" y="114527"/>
          <a:ext cx="4099281" cy="1145274"/>
        </a:xfrm>
        <a:prstGeom prst="rect">
          <a:avLst/>
        </a:prstGeom>
        <a:solidFill>
          <a:srgbClr val="F0F4F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marketa.zelena@mendelu.cz</a:t>
          </a:r>
        </a:p>
      </dsp:txBody>
      <dsp:txXfrm>
        <a:off x="6548203" y="114527"/>
        <a:ext cx="4099281" cy="1145274"/>
      </dsp:txXfrm>
    </dsp:sp>
    <dsp:sp modelId="{0F6920AF-C8DD-4C6D-9343-0DB0B13C7E58}">
      <dsp:nvSpPr>
        <dsp:cNvPr id="0" name=""/>
        <dsp:cNvSpPr/>
      </dsp:nvSpPr>
      <dsp:spPr>
        <a:xfrm>
          <a:off x="6388491" y="1259802"/>
          <a:ext cx="409928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7A27AC3-A638-437E-A619-2BEEB62931F2}">
      <dsp:nvSpPr>
        <dsp:cNvPr id="0" name=""/>
        <dsp:cNvSpPr/>
      </dsp:nvSpPr>
      <dsp:spPr>
        <a:xfrm>
          <a:off x="6548203" y="1259802"/>
          <a:ext cx="4099281" cy="1145274"/>
        </a:xfrm>
        <a:prstGeom prst="rect">
          <a:avLst/>
        </a:prstGeom>
        <a:solidFill>
          <a:schemeClr val="bg1"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545 132 799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Q 1.90</a:t>
          </a:r>
        </a:p>
      </dsp:txBody>
      <dsp:txXfrm>
        <a:off x="6548203" y="1259802"/>
        <a:ext cx="4099281" cy="1145274"/>
      </dsp:txXfrm>
    </dsp:sp>
    <dsp:sp modelId="{9AC3B8B6-0A75-4576-832F-7810B79515D7}">
      <dsp:nvSpPr>
        <dsp:cNvPr id="0" name=""/>
        <dsp:cNvSpPr/>
      </dsp:nvSpPr>
      <dsp:spPr>
        <a:xfrm>
          <a:off x="2129497" y="2405076"/>
          <a:ext cx="85179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D2BCF6F-475D-4585-8981-3DF71749EEDD}">
      <dsp:nvSpPr>
        <dsp:cNvPr id="0" name=""/>
        <dsp:cNvSpPr/>
      </dsp:nvSpPr>
      <dsp:spPr>
        <a:xfrm>
          <a:off x="0" y="2522067"/>
          <a:ext cx="10647485" cy="0"/>
        </a:xfrm>
        <a:prstGeom prst="lin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F1747F-AB3F-4803-8EBF-3D5C2997708D}">
      <dsp:nvSpPr>
        <dsp:cNvPr id="0" name=""/>
        <dsp:cNvSpPr/>
      </dsp:nvSpPr>
      <dsp:spPr>
        <a:xfrm>
          <a:off x="0" y="2522067"/>
          <a:ext cx="2129497" cy="2522067"/>
        </a:xfrm>
        <a:prstGeom prst="rect">
          <a:avLst/>
        </a:prstGeom>
        <a:solidFill>
          <a:srgbClr val="CCDAEC">
            <a:alpha val="7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</a:rPr>
            <a:t>Ing. Kateřina Prášková</a:t>
          </a:r>
        </a:p>
      </dsp:txBody>
      <dsp:txXfrm>
        <a:off x="0" y="2522067"/>
        <a:ext cx="2129497" cy="2522067"/>
      </dsp:txXfrm>
    </dsp:sp>
    <dsp:sp modelId="{9DBECF6C-C710-45DA-86F3-36198F83C0B4}">
      <dsp:nvSpPr>
        <dsp:cNvPr id="0" name=""/>
        <dsp:cNvSpPr/>
      </dsp:nvSpPr>
      <dsp:spPr>
        <a:xfrm>
          <a:off x="1936266" y="2616346"/>
          <a:ext cx="4099281" cy="22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dirty="0">
              <a:solidFill>
                <a:schemeClr val="tx1"/>
              </a:solidFill>
            </a:rPr>
            <a:t>- Stáže Erasmus+ a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i="0" kern="1200" dirty="0">
              <a:solidFill>
                <a:schemeClr val="tx1"/>
              </a:solidFill>
            </a:rPr>
            <a:t>bilaterální dohody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0" kern="1200" dirty="0">
            <a:solidFill>
              <a:schemeClr val="tx1"/>
            </a:solidFill>
          </a:endParaRPr>
        </a:p>
      </dsp:txBody>
      <dsp:txXfrm>
        <a:off x="1936266" y="2616346"/>
        <a:ext cx="4099281" cy="2290549"/>
      </dsp:txXfrm>
    </dsp:sp>
    <dsp:sp modelId="{148B89ED-1FFD-4940-AA0D-3FDFE35934FD}">
      <dsp:nvSpPr>
        <dsp:cNvPr id="0" name=""/>
        <dsp:cNvSpPr/>
      </dsp:nvSpPr>
      <dsp:spPr>
        <a:xfrm>
          <a:off x="6548203" y="2636594"/>
          <a:ext cx="4099281" cy="1145274"/>
        </a:xfrm>
        <a:prstGeom prst="rect">
          <a:avLst/>
        </a:prstGeom>
        <a:solidFill>
          <a:srgbClr val="F0F4F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katerina.praskova@mendelu.cz</a:t>
          </a:r>
        </a:p>
      </dsp:txBody>
      <dsp:txXfrm>
        <a:off x="6548203" y="2636594"/>
        <a:ext cx="4099281" cy="1145274"/>
      </dsp:txXfrm>
    </dsp:sp>
    <dsp:sp modelId="{5EF10F0F-60CD-4C8C-A03D-7C0678936A5F}">
      <dsp:nvSpPr>
        <dsp:cNvPr id="0" name=""/>
        <dsp:cNvSpPr/>
      </dsp:nvSpPr>
      <dsp:spPr>
        <a:xfrm>
          <a:off x="6388491" y="3781869"/>
          <a:ext cx="409928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03781E9-7C37-4F15-A6B8-5269A1D2CA47}">
      <dsp:nvSpPr>
        <dsp:cNvPr id="0" name=""/>
        <dsp:cNvSpPr/>
      </dsp:nvSpPr>
      <dsp:spPr>
        <a:xfrm>
          <a:off x="6548203" y="3781869"/>
          <a:ext cx="4099281" cy="1145274"/>
        </a:xfrm>
        <a:prstGeom prst="rect">
          <a:avLst/>
        </a:prstGeom>
        <a:solidFill>
          <a:schemeClr val="bg1">
            <a:alpha val="3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545 132 725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schemeClr val="tx1"/>
              </a:solidFill>
            </a:rPr>
            <a:t>Q 1.92</a:t>
          </a:r>
        </a:p>
      </dsp:txBody>
      <dsp:txXfrm>
        <a:off x="6548203" y="3781869"/>
        <a:ext cx="4099281" cy="1145274"/>
      </dsp:txXfrm>
    </dsp:sp>
    <dsp:sp modelId="{387E8890-CEAD-442B-BFED-9EC92C254FD3}">
      <dsp:nvSpPr>
        <dsp:cNvPr id="0" name=""/>
        <dsp:cNvSpPr/>
      </dsp:nvSpPr>
      <dsp:spPr>
        <a:xfrm>
          <a:off x="2129497" y="4927143"/>
          <a:ext cx="85179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4B5F0-076F-48B7-A214-705D067C5966}">
      <dsp:nvSpPr>
        <dsp:cNvPr id="0" name=""/>
        <dsp:cNvSpPr/>
      </dsp:nvSpPr>
      <dsp:spPr>
        <a:xfrm>
          <a:off x="457072" y="626488"/>
          <a:ext cx="6111825" cy="2854003"/>
        </a:xfrm>
        <a:prstGeom prst="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F09FA4-0A78-496E-AC9C-C8C0AF746BF4}">
      <dsp:nvSpPr>
        <dsp:cNvPr id="0" name=""/>
        <dsp:cNvSpPr/>
      </dsp:nvSpPr>
      <dsp:spPr>
        <a:xfrm>
          <a:off x="488188" y="1031114"/>
          <a:ext cx="3944348" cy="2441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Úřední hodiny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Po 	10</a:t>
          </a:r>
          <a:r>
            <a:rPr lang="en-US" sz="2000" b="1" kern="1200" dirty="0"/>
            <a:t>-1</a:t>
          </a:r>
          <a:r>
            <a:rPr lang="cs-CZ" sz="2000" b="1" kern="1200" dirty="0"/>
            <a:t>1:30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St 	</a:t>
          </a:r>
          <a:r>
            <a:rPr lang="en-US" sz="2000" b="1" kern="1200" dirty="0"/>
            <a:t>10-1</a:t>
          </a:r>
          <a:r>
            <a:rPr lang="cs-CZ" sz="2000" b="1" kern="1200" dirty="0"/>
            <a:t>1:30</a:t>
          </a:r>
          <a:r>
            <a:rPr lang="en-US" sz="2000" b="1" kern="1200" dirty="0"/>
            <a:t> </a:t>
          </a:r>
          <a:r>
            <a:rPr lang="cs-CZ" sz="2000" b="1" kern="1200" dirty="0"/>
            <a:t>&amp; </a:t>
          </a:r>
          <a:r>
            <a:rPr lang="en-US" sz="2000" b="1" kern="1200" dirty="0"/>
            <a:t>13-14 </a:t>
          </a:r>
          <a:endParaRPr lang="cs-CZ" sz="2000" b="1" kern="1200" dirty="0"/>
        </a:p>
      </dsp:txBody>
      <dsp:txXfrm>
        <a:off x="488188" y="1031114"/>
        <a:ext cx="3944348" cy="2441565"/>
      </dsp:txXfrm>
    </dsp:sp>
    <dsp:sp modelId="{0D961B66-19DE-4342-95FA-F941960F5E89}">
      <dsp:nvSpPr>
        <dsp:cNvPr id="0" name=""/>
        <dsp:cNvSpPr/>
      </dsp:nvSpPr>
      <dsp:spPr>
        <a:xfrm>
          <a:off x="3696464" y="983480"/>
          <a:ext cx="2946612" cy="2441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Mimo úřední hodiny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E-mail</a:t>
          </a:r>
        </a:p>
      </dsp:txBody>
      <dsp:txXfrm>
        <a:off x="3696464" y="983480"/>
        <a:ext cx="2946612" cy="2441565"/>
      </dsp:txXfrm>
    </dsp:sp>
    <dsp:sp modelId="{F05A129E-2967-44E5-8EF3-A3CB2E5197F7}">
      <dsp:nvSpPr>
        <dsp:cNvPr id="0" name=""/>
        <dsp:cNvSpPr/>
      </dsp:nvSpPr>
      <dsp:spPr>
        <a:xfrm>
          <a:off x="82338" y="0"/>
          <a:ext cx="1079112" cy="1079112"/>
        </a:xfrm>
        <a:prstGeom prst="plus">
          <a:avLst>
            <a:gd name="adj" fmla="val 32810"/>
          </a:avLst>
        </a:prstGeom>
        <a:solidFill>
          <a:srgbClr val="92D050"/>
        </a:solidFill>
        <a:ln w="63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B528743-1560-4EFE-A951-B07C651E2602}">
      <dsp:nvSpPr>
        <dsp:cNvPr id="0" name=""/>
        <dsp:cNvSpPr/>
      </dsp:nvSpPr>
      <dsp:spPr>
        <a:xfrm>
          <a:off x="5459391" y="415744"/>
          <a:ext cx="1015635" cy="348049"/>
        </a:xfrm>
        <a:prstGeom prst="rect">
          <a:avLst/>
        </a:prstGeom>
        <a:solidFill>
          <a:srgbClr val="FF0000"/>
        </a:solidFill>
        <a:ln w="63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04A1C34-420E-4FCE-BFE0-2FA6497F7F1D}">
      <dsp:nvSpPr>
        <dsp:cNvPr id="0" name=""/>
        <dsp:cNvSpPr/>
      </dsp:nvSpPr>
      <dsp:spPr>
        <a:xfrm>
          <a:off x="3504629" y="939637"/>
          <a:ext cx="634" cy="2331929"/>
        </a:xfrm>
        <a:prstGeom prst="line">
          <a:avLst/>
        </a:pr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E0AEB-642D-4B4E-89C0-E6AE9A6A054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47103-4A31-4BED-95B2-81E830744B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35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7103-4A31-4BED-95B2-81E830744B3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68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47103-4A31-4BED-95B2-81E830744B3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764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(topics: Corporate Social Responsibility, Marketing/Brand Management, Security in Digital World, Sustainability)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25E0F-4733-4E3A-BD36-7F0A1994342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3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100" y="5516563"/>
            <a:ext cx="22161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1EC1AB8-1C2D-4449-A9AB-A064E7414C88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702857"/>
            <a:ext cx="5305430" cy="823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26771"/>
            <a:ext cx="5305430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1600" y="1702859"/>
            <a:ext cx="5260975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obsah 3"/>
          <p:cNvSpPr>
            <a:spLocks noGrp="1"/>
          </p:cNvSpPr>
          <p:nvPr>
            <p:ph sz="half" idx="15"/>
          </p:nvPr>
        </p:nvSpPr>
        <p:spPr>
          <a:xfrm>
            <a:off x="6451600" y="2526771"/>
            <a:ext cx="5260976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89AA9C3-0882-4A50-89A9-FFF31DBCAD3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10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4" y="1447800"/>
            <a:ext cx="5295899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3E86DED-224D-4C23-A7A4-5273DF46130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43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83117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8465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6" y="1343025"/>
            <a:ext cx="4902200" cy="22002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29039"/>
            <a:ext cx="3876676" cy="2081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3CFF56-B3CD-4872-88B3-0857A766DA8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015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100" y="5516563"/>
            <a:ext cx="22161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1113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925" y="5516563"/>
            <a:ext cx="221615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565400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7D0109E-3CE2-487C-92F6-4827E27596BD}" type="datetimeFigureOut">
              <a:rPr lang="cs-CZ"/>
              <a:pPr>
                <a:defRPr/>
              </a:pPr>
              <a:t>24.03.2025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6612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3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B26E1E-DFEE-48D1-AECA-5E3D201CB41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00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82675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97EBD7D-0C0D-40D2-8CFD-1C9337303B6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05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26752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4F1A8F8-B57C-4B14-9F84-1192D6BA8B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73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82675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01EB3C7-A623-4A83-93CF-855E760F32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0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820026" y="1169987"/>
            <a:ext cx="3892550" cy="4659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79FB90F-166A-40AC-98DE-5EC4C77F6E1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6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188" y="5897563"/>
            <a:ext cx="1731962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91128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2"/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671E9A-A9B4-447E-9F63-2B30908F8E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25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5883179" cy="3922341"/>
          </a:xfrm>
        </p:spPr>
        <p:txBody>
          <a:bodyPr>
            <a:normAutofit/>
          </a:bodyPr>
          <a:lstStyle/>
          <a:p>
            <a:pPr algn="ctr"/>
            <a:r>
              <a:rPr lang="cs-CZ" altLang="cs-CZ" sz="4800" dirty="0"/>
              <a:t>Dokumenty pro zahraniční výjezd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48075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C2E70A5-83EC-407E-9A0D-0AFFA948A5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762CE54-3FBF-459B-A7D6-ADF83DBBB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419101"/>
            <a:ext cx="9000403" cy="616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50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– tabulka B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885824" y="1332637"/>
            <a:ext cx="111264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i="1" dirty="0"/>
              <a:t>Pozn. Studenti </a:t>
            </a:r>
            <a:r>
              <a:rPr lang="cs-CZ" sz="3200" b="1" i="1" dirty="0"/>
              <a:t>bakalářského</a:t>
            </a:r>
            <a:r>
              <a:rPr lang="cs-CZ" sz="3200" i="1" dirty="0"/>
              <a:t> stupně mohou na zahraniční univerzitě studovat předměty z </a:t>
            </a:r>
            <a:r>
              <a:rPr lang="cs-CZ" sz="3200" b="1" i="1" dirty="0"/>
              <a:t>navazujícího </a:t>
            </a:r>
            <a:r>
              <a:rPr lang="cs-CZ" sz="3200" b="1" i="1" dirty="0" err="1"/>
              <a:t>mag</a:t>
            </a:r>
            <a:r>
              <a:rPr lang="cs-CZ" sz="3200" b="1" i="1" dirty="0"/>
              <a:t>. studia</a:t>
            </a:r>
            <a:r>
              <a:rPr lang="cs-CZ" sz="3200" i="1" dirty="0"/>
              <a:t>. Takové předměty budou uznány jako </a:t>
            </a:r>
            <a:r>
              <a:rPr lang="cs-CZ" sz="3200" b="1" i="1" dirty="0"/>
              <a:t>EXA-</a:t>
            </a:r>
            <a:r>
              <a:rPr lang="cs-CZ" sz="3200" b="1" i="1" dirty="0" err="1"/>
              <a:t>UPxx</a:t>
            </a:r>
            <a:r>
              <a:rPr lang="cs-CZ" sz="3200" i="1" dirty="0"/>
              <a:t>. </a:t>
            </a:r>
          </a:p>
          <a:p>
            <a:pPr marL="0" indent="0">
              <a:buFontTx/>
              <a:buNone/>
              <a:defRPr/>
            </a:pPr>
            <a:endParaRPr lang="cs-CZ" sz="3200" i="1" dirty="0"/>
          </a:p>
          <a:p>
            <a:pPr marL="0" indent="0">
              <a:buFontTx/>
              <a:buNone/>
              <a:defRPr/>
            </a:pPr>
            <a:r>
              <a:rPr lang="cs-CZ" sz="3200" i="1" dirty="0"/>
              <a:t>Po nástupu do navazujícího studia pak mohou být dodatečně uznány za konkrétní předměty (bez kreditů).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7533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17215"/>
              </p:ext>
            </p:extLst>
          </p:nvPr>
        </p:nvGraphicFramePr>
        <p:xfrm>
          <a:off x="1160585" y="1397977"/>
          <a:ext cx="10647485" cy="5044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text 1"/>
          <p:cNvSpPr>
            <a:spLocks noGrp="1"/>
          </p:cNvSpPr>
          <p:nvPr>
            <p:ph type="body" sz="quarter" idx="14"/>
          </p:nvPr>
        </p:nvSpPr>
        <p:spPr>
          <a:xfrm>
            <a:off x="727563" y="231458"/>
            <a:ext cx="10826750" cy="619125"/>
          </a:xfrm>
        </p:spPr>
        <p:txBody>
          <a:bodyPr/>
          <a:lstStyle/>
          <a:p>
            <a:r>
              <a:rPr lang="cs-CZ" sz="4000" dirty="0"/>
              <a:t>Kontakt</a:t>
            </a:r>
          </a:p>
          <a:p>
            <a:endParaRPr lang="cs-CZ" sz="4000" dirty="0"/>
          </a:p>
        </p:txBody>
      </p:sp>
      <p:pic>
        <p:nvPicPr>
          <p:cNvPr id="7" name="Picture 9" descr="https://www.pef.mendelu.cz/wcd/web-pef/zahranicni-oddeleni/portrety/mlejnkovanahledportre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240" y="4042312"/>
            <a:ext cx="14668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9207975-8553-4355-B3AA-9768A1357A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241" y="1456083"/>
            <a:ext cx="1239240" cy="154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5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721702" y="245648"/>
            <a:ext cx="10826750" cy="619125"/>
          </a:xfrm>
        </p:spPr>
        <p:txBody>
          <a:bodyPr/>
          <a:lstStyle/>
          <a:p>
            <a:r>
              <a:rPr lang="cs-CZ" altLang="cs-CZ" dirty="0"/>
              <a:t>Zahraniční oddělení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53" y="1124756"/>
            <a:ext cx="4608512" cy="46085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délník 5"/>
          <p:cNvSpPr>
            <a:spLocks noChangeArrowheads="1"/>
          </p:cNvSpPr>
          <p:nvPr/>
        </p:nvSpPr>
        <p:spPr bwMode="auto">
          <a:xfrm>
            <a:off x="4708940" y="5052598"/>
            <a:ext cx="504825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4287275" y="5059021"/>
            <a:ext cx="582613" cy="1111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4" name="Šipka doprava 7"/>
          <p:cNvSpPr>
            <a:spLocks noChangeArrowheads="1"/>
          </p:cNvSpPr>
          <p:nvPr/>
        </p:nvSpPr>
        <p:spPr bwMode="auto">
          <a:xfrm rot="10800000">
            <a:off x="4961352" y="2318436"/>
            <a:ext cx="504825" cy="215900"/>
          </a:xfrm>
          <a:prstGeom prst="rightArrow">
            <a:avLst>
              <a:gd name="adj1" fmla="val 50000"/>
              <a:gd name="adj2" fmla="val 5011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sp>
        <p:nvSpPr>
          <p:cNvPr id="15" name="Šipka doprava 11"/>
          <p:cNvSpPr>
            <a:spLocks noChangeArrowheads="1"/>
          </p:cNvSpPr>
          <p:nvPr/>
        </p:nvSpPr>
        <p:spPr bwMode="auto">
          <a:xfrm rot="10800000">
            <a:off x="4935362" y="4498257"/>
            <a:ext cx="504825" cy="217487"/>
          </a:xfrm>
          <a:prstGeom prst="rightArrow">
            <a:avLst>
              <a:gd name="adj1" fmla="val 50000"/>
              <a:gd name="adj2" fmla="val 49744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50505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50505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50505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0505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24027764"/>
              </p:ext>
            </p:extLst>
          </p:nvPr>
        </p:nvGraphicFramePr>
        <p:xfrm>
          <a:off x="5666153" y="1369845"/>
          <a:ext cx="6643077" cy="3480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ál 7"/>
          <p:cNvSpPr/>
          <p:nvPr/>
        </p:nvSpPr>
        <p:spPr>
          <a:xfrm>
            <a:off x="3587263" y="5059021"/>
            <a:ext cx="859692" cy="614948"/>
          </a:xfrm>
          <a:prstGeom prst="ellips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587263" y="564549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dirty="0"/>
              <a:t>Q 1.92</a:t>
            </a:r>
          </a:p>
        </p:txBody>
      </p:sp>
    </p:spTree>
    <p:extLst>
      <p:ext uri="{BB962C8B-B14F-4D97-AF65-F5344CB8AC3E}">
        <p14:creationId xmlns:p14="http://schemas.microsoft.com/office/powerpoint/2010/main" val="78602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Dokumenty zahraniční univerzity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altLang="cs-CZ" sz="3200" b="1" dirty="0"/>
              <a:t>Dokumenty vyžadované zahraniční univerzitou - zodpovědnost studenta.</a:t>
            </a:r>
          </a:p>
          <a:p>
            <a:pPr marL="0" indent="0">
              <a:buFontTx/>
              <a:buNone/>
              <a:defRPr/>
            </a:pPr>
            <a:endParaRPr lang="cs-CZ" altLang="cs-CZ" sz="3200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3200" dirty="0" err="1"/>
              <a:t>Application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form</a:t>
            </a:r>
            <a:endParaRPr lang="cs-CZ" altLang="cs-CZ" sz="3200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3200" dirty="0" err="1"/>
              <a:t>Transcript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of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records</a:t>
            </a:r>
            <a:r>
              <a:rPr lang="cs-CZ" altLang="cs-CZ" sz="3200" dirty="0"/>
              <a:t> (vystaví ZO PEF)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3200" dirty="0"/>
              <a:t>Potvrzení o jazykové zkoušce (</a:t>
            </a:r>
            <a:r>
              <a:rPr lang="cs-CZ" altLang="cs-CZ" sz="3200"/>
              <a:t>v úložišti)</a:t>
            </a:r>
            <a:endParaRPr lang="cs-CZ" altLang="cs-CZ" sz="3200" dirty="0"/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3200" dirty="0" err="1"/>
              <a:t>Learning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agreement</a:t>
            </a:r>
            <a:endParaRPr lang="cs-CZ" altLang="cs-CZ" sz="32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097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Dokumenty MENDELU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dirty="0"/>
              <a:t>PŘED ODJEZDEM</a:t>
            </a:r>
          </a:p>
          <a:p>
            <a:pPr marL="0" indent="0">
              <a:buFontTx/>
              <a:buNone/>
              <a:defRPr/>
            </a:pPr>
            <a:endParaRPr lang="cs-CZ" sz="800" dirty="0"/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Learning</a:t>
            </a:r>
            <a:r>
              <a:rPr lang="cs-CZ" sz="3200" dirty="0"/>
              <a:t> </a:t>
            </a:r>
            <a:r>
              <a:rPr lang="cs-CZ" sz="3200" dirty="0" err="1"/>
              <a:t>Agreement</a:t>
            </a:r>
            <a:r>
              <a:rPr lang="cs-CZ" sz="3200" dirty="0"/>
              <a:t> 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Letter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Acceptance</a:t>
            </a:r>
            <a:r>
              <a:rPr lang="cs-CZ" sz="3200" dirty="0"/>
              <a:t> 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/>
              <a:t>Návrh na vyslání + zaplacení pojištění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/>
              <a:t>Potvrzení o jazykové zkoušce (v úložišti).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Checklisty</a:t>
            </a:r>
            <a:r>
              <a:rPr lang="cs-CZ" sz="3200" dirty="0"/>
              <a:t> 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/>
              <a:t>Finanční dohoda 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03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Dokumenty MENDELU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dirty="0"/>
              <a:t>BĚHEM POBYTU</a:t>
            </a:r>
          </a:p>
          <a:p>
            <a:pPr marL="0" indent="0">
              <a:buFontTx/>
              <a:buNone/>
              <a:defRPr/>
            </a:pPr>
            <a:endParaRPr lang="cs-CZ" sz="800" dirty="0"/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Changes</a:t>
            </a:r>
            <a:r>
              <a:rPr lang="cs-CZ" sz="3200" dirty="0"/>
              <a:t> to </a:t>
            </a:r>
            <a:r>
              <a:rPr lang="cs-CZ" sz="3200" dirty="0" err="1"/>
              <a:t>Learning</a:t>
            </a:r>
            <a:r>
              <a:rPr lang="cs-CZ" sz="3200" dirty="0"/>
              <a:t> </a:t>
            </a:r>
            <a:r>
              <a:rPr lang="cs-CZ" sz="3200" dirty="0" err="1"/>
              <a:t>agreement</a:t>
            </a:r>
            <a:r>
              <a:rPr lang="cs-CZ" sz="3200" dirty="0"/>
              <a:t> (do 30 dnů od zahájení výuky na zahraniční univerzitě)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cs-CZ" sz="3200" dirty="0"/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defRPr/>
            </a:pPr>
            <a:r>
              <a:rPr lang="cs-CZ" sz="3200" dirty="0"/>
              <a:t>PO NÁVRATU</a:t>
            </a:r>
          </a:p>
          <a:p>
            <a:pPr marL="171450" indent="-17145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endParaRPr lang="cs-CZ" sz="800" dirty="0"/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Transcript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records</a:t>
            </a:r>
            <a:endParaRPr lang="cs-CZ" sz="3200" dirty="0"/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 err="1"/>
              <a:t>Confirmation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study period</a:t>
            </a:r>
          </a:p>
          <a:p>
            <a:pPr marL="457200" indent="-457200"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/>
              <a:t>Závěrečná zpráva v UIS</a:t>
            </a:r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defRPr/>
            </a:pPr>
            <a:endParaRPr lang="cs-CZ" sz="3200" dirty="0"/>
          </a:p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724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885824" y="1332637"/>
            <a:ext cx="1112642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Min. 3 odborné předměty (vztahující se k vašemu oboru studia)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Rezerva pro případ, že některý předmět neúspěšně absolvujete.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3200" dirty="0"/>
              <a:t>Méně než 3 odborné předměty - řeší se vratka části stipendia.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413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– tabulka A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885824" y="1332637"/>
            <a:ext cx="1112642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cs-CZ" sz="3200" dirty="0"/>
              <a:t>Předměty na zahraniční instituci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musí souviset s vaším oborem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uveďte oficiální názvy a kódy předmětů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V případě potřeby uvést převod počtu kreditů na ECTS kredity (např. 3 </a:t>
            </a:r>
            <a:r>
              <a:rPr lang="cs-CZ" sz="3200" dirty="0" err="1"/>
              <a:t>thai</a:t>
            </a:r>
            <a:r>
              <a:rPr lang="cs-CZ" sz="3200" dirty="0"/>
              <a:t> </a:t>
            </a:r>
            <a:r>
              <a:rPr lang="cs-CZ" sz="3200" dirty="0" err="1"/>
              <a:t>credits</a:t>
            </a:r>
            <a:r>
              <a:rPr lang="cs-CZ" sz="3200" dirty="0"/>
              <a:t> = 6 ECTS) </a:t>
            </a:r>
          </a:p>
          <a:p>
            <a:pPr>
              <a:defRPr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8478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r>
              <a:rPr lang="cs-CZ" dirty="0"/>
              <a:t> – tabulka B</a:t>
            </a:r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885824" y="1332637"/>
            <a:ext cx="11126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kern="0" dirty="0"/>
              <a:t>3 způsoby uznání předmětů:</a:t>
            </a:r>
          </a:p>
          <a:p>
            <a:pPr marL="0" indent="0">
              <a:buFontTx/>
              <a:buNone/>
              <a:defRPr/>
            </a:pPr>
            <a:endParaRPr lang="cs-CZ" sz="3200" kern="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768482"/>
              </p:ext>
            </p:extLst>
          </p:nvPr>
        </p:nvGraphicFramePr>
        <p:xfrm>
          <a:off x="687756" y="2975460"/>
          <a:ext cx="11132769" cy="20218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672859">
                  <a:extLst>
                    <a:ext uri="{9D8B030D-6E8A-4147-A177-3AD203B41FA5}">
                      <a16:colId xmlns:a16="http://schemas.microsoft.com/office/drawing/2014/main" val="2786521782"/>
                    </a:ext>
                  </a:extLst>
                </a:gridCol>
                <a:gridCol w="2610339">
                  <a:extLst>
                    <a:ext uri="{9D8B030D-6E8A-4147-A177-3AD203B41FA5}">
                      <a16:colId xmlns:a16="http://schemas.microsoft.com/office/drawing/2014/main" val="2572275803"/>
                    </a:ext>
                  </a:extLst>
                </a:gridCol>
                <a:gridCol w="5849571">
                  <a:extLst>
                    <a:ext uri="{9D8B030D-6E8A-4147-A177-3AD203B41FA5}">
                      <a16:colId xmlns:a16="http://schemas.microsoft.com/office/drawing/2014/main" val="1183803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Zahraniční univerzita</a:t>
                      </a:r>
                      <a:endParaRPr lang="cs-CZ" sz="1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PEF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289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Shodné sylaby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Management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Management (EBA-MAN)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Odborný předmět bez ekvivalentu na PEF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Economy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of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Finland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Recognized</a:t>
                      </a:r>
                      <a:r>
                        <a:rPr lang="cs-CZ" sz="1800" dirty="0"/>
                        <a:t> </a:t>
                      </a:r>
                      <a:r>
                        <a:rPr lang="en-GB" sz="1800" dirty="0">
                          <a:effectLst/>
                        </a:rPr>
                        <a:t>International Mobility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Course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cs-CZ" sz="1800" baseline="0" dirty="0"/>
                        <a:t>(</a:t>
                      </a:r>
                      <a:r>
                        <a:rPr lang="cs-CZ" sz="1800" kern="1200" dirty="0">
                          <a:effectLst/>
                        </a:rPr>
                        <a:t>EXA-</a:t>
                      </a:r>
                      <a:r>
                        <a:rPr lang="cs-CZ" sz="1800" kern="1200" dirty="0" err="1">
                          <a:effectLst/>
                        </a:rPr>
                        <a:t>UPxx</a:t>
                      </a:r>
                      <a:r>
                        <a:rPr lang="cs-CZ" sz="1800" kern="1200" dirty="0">
                          <a:effectLst/>
                        </a:rPr>
                        <a:t>)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1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Předměty</a:t>
                      </a:r>
                      <a:r>
                        <a:rPr lang="cs-CZ" sz="1800" baseline="0" dirty="0"/>
                        <a:t> nesouvisející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/>
                        <a:t>s oborem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Jazyky, Historie,..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*</a:t>
                      </a:r>
                      <a:r>
                        <a:rPr lang="cs-CZ" sz="1800" dirty="0" err="1"/>
                        <a:t>Recognized</a:t>
                      </a:r>
                      <a:r>
                        <a:rPr lang="cs-CZ" sz="1800" dirty="0"/>
                        <a:t> </a:t>
                      </a:r>
                      <a:r>
                        <a:rPr lang="en-GB" sz="1800" dirty="0">
                          <a:effectLst/>
                        </a:rPr>
                        <a:t>International Mobility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Course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cs-CZ" sz="1800" baseline="0" dirty="0"/>
                        <a:t>(</a:t>
                      </a:r>
                      <a:r>
                        <a:rPr lang="cs-CZ" sz="1800" kern="1200" dirty="0">
                          <a:effectLst/>
                        </a:rPr>
                        <a:t>EXA-</a:t>
                      </a:r>
                      <a:r>
                        <a:rPr lang="cs-CZ" sz="1800" kern="1200" dirty="0" err="1">
                          <a:effectLst/>
                        </a:rPr>
                        <a:t>UPxx</a:t>
                      </a:r>
                      <a:r>
                        <a:rPr lang="cs-CZ" sz="1800" kern="1200" dirty="0">
                          <a:effectLst/>
                        </a:rPr>
                        <a:t>)</a:t>
                      </a:r>
                      <a:endParaRPr lang="cs-CZ" sz="1800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64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15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789964" y="1050063"/>
            <a:ext cx="111264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kern="0" dirty="0"/>
              <a:t>Součet kreditů v tabulce A </a:t>
            </a:r>
            <a:r>
              <a:rPr lang="cs-CZ" sz="3200" kern="0" dirty="0" err="1"/>
              <a:t>a</a:t>
            </a:r>
            <a:r>
              <a:rPr lang="cs-CZ" sz="3200" kern="0" dirty="0"/>
              <a:t> B by měl být stejný – počet kreditů v položkách EXA-</a:t>
            </a:r>
            <a:r>
              <a:rPr lang="cs-CZ" sz="3200" kern="0" dirty="0" err="1"/>
              <a:t>UP</a:t>
            </a:r>
            <a:r>
              <a:rPr lang="cs-CZ" sz="3200" i="1" kern="0" dirty="0" err="1"/>
              <a:t>xx</a:t>
            </a:r>
            <a:r>
              <a:rPr lang="cs-CZ" sz="3200" kern="0" dirty="0"/>
              <a:t> lze dle potřeby snížit nebo navýšit</a:t>
            </a:r>
          </a:p>
          <a:p>
            <a:pPr marL="0" indent="0">
              <a:buFontTx/>
              <a:buNone/>
              <a:defRPr/>
            </a:pPr>
            <a:endParaRPr lang="cs-CZ" sz="3200" kern="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271673"/>
              </p:ext>
            </p:extLst>
          </p:nvPr>
        </p:nvGraphicFramePr>
        <p:xfrm>
          <a:off x="1008448" y="2664518"/>
          <a:ext cx="4372667" cy="32498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537181">
                  <a:extLst>
                    <a:ext uri="{9D8B030D-6E8A-4147-A177-3AD203B41FA5}">
                      <a16:colId xmlns:a16="http://schemas.microsoft.com/office/drawing/2014/main" val="2786521782"/>
                    </a:ext>
                  </a:extLst>
                </a:gridCol>
                <a:gridCol w="835486">
                  <a:extLst>
                    <a:ext uri="{9D8B030D-6E8A-4147-A177-3AD203B41FA5}">
                      <a16:colId xmlns:a16="http://schemas.microsoft.com/office/drawing/2014/main" val="200541808"/>
                    </a:ext>
                  </a:extLst>
                </a:gridCol>
              </a:tblGrid>
              <a:tr h="372401">
                <a:tc gridSpan="2">
                  <a:txBody>
                    <a:bodyPr/>
                    <a:lstStyle/>
                    <a:p>
                      <a:pPr algn="r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Tabulka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330467"/>
                  </a:ext>
                </a:extLst>
              </a:tr>
              <a:tr h="310494">
                <a:tc>
                  <a:txBody>
                    <a:bodyPr/>
                    <a:lstStyle/>
                    <a:p>
                      <a:pPr algn="l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Zahraniční předměty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89519"/>
                  </a:ext>
                </a:extLst>
              </a:tr>
              <a:tr h="492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3 </a:t>
                      </a:r>
                      <a:r>
                        <a:rPr lang="cs-CZ" sz="1000" dirty="0" err="1"/>
                        <a:t>thai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credits</a:t>
                      </a:r>
                      <a:r>
                        <a:rPr lang="cs-CZ" sz="1000" dirty="0"/>
                        <a:t> = 6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5660"/>
                  </a:ext>
                </a:extLst>
              </a:tr>
              <a:tr h="450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Human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Resources</a:t>
                      </a:r>
                      <a:r>
                        <a:rPr lang="cs-CZ" sz="1800" dirty="0"/>
                        <a:t> in </a:t>
                      </a:r>
                      <a:r>
                        <a:rPr lang="cs-CZ" sz="1800" dirty="0" err="1"/>
                        <a:t>Companies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</a:rPr>
                        <a:t>2 </a:t>
                      </a:r>
                      <a:r>
                        <a:rPr lang="cs-CZ" sz="1000" dirty="0" err="1">
                          <a:solidFill>
                            <a:srgbClr val="FFFF00"/>
                          </a:solidFill>
                        </a:rPr>
                        <a:t>thai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FFFF00"/>
                          </a:solidFill>
                        </a:rPr>
                        <a:t>credits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</a:rPr>
                        <a:t> = 4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79370"/>
                  </a:ext>
                </a:extLst>
              </a:tr>
              <a:tr h="533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Microeconomics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fundamentals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00B0F0"/>
                          </a:solidFill>
                        </a:rPr>
                        <a:t>3 </a:t>
                      </a:r>
                      <a:r>
                        <a:rPr lang="cs-CZ" sz="1000" dirty="0" err="1">
                          <a:solidFill>
                            <a:srgbClr val="00B0F0"/>
                          </a:solidFill>
                        </a:rPr>
                        <a:t>thai</a:t>
                      </a:r>
                      <a:r>
                        <a:rPr lang="cs-CZ" sz="100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B0F0"/>
                          </a:solidFill>
                        </a:rPr>
                        <a:t>credits</a:t>
                      </a:r>
                      <a:r>
                        <a:rPr lang="cs-CZ" sz="1000" dirty="0">
                          <a:solidFill>
                            <a:srgbClr val="00B0F0"/>
                          </a:solidFill>
                        </a:rPr>
                        <a:t> = 6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1415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English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for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analysts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thai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credits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= 4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438878"/>
                  </a:ext>
                </a:extLst>
              </a:tr>
              <a:tr h="37240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err="1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1391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51771"/>
              </p:ext>
            </p:extLst>
          </p:nvPr>
        </p:nvGraphicFramePr>
        <p:xfrm>
          <a:off x="5503739" y="2664518"/>
          <a:ext cx="5191025" cy="293891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425117">
                  <a:extLst>
                    <a:ext uri="{9D8B030D-6E8A-4147-A177-3AD203B41FA5}">
                      <a16:colId xmlns:a16="http://schemas.microsoft.com/office/drawing/2014/main" val="2786521782"/>
                    </a:ext>
                  </a:extLst>
                </a:gridCol>
                <a:gridCol w="765908">
                  <a:extLst>
                    <a:ext uri="{9D8B030D-6E8A-4147-A177-3AD203B41FA5}">
                      <a16:colId xmlns:a16="http://schemas.microsoft.com/office/drawing/2014/main" val="200541808"/>
                    </a:ext>
                  </a:extLst>
                </a:gridCol>
              </a:tblGrid>
              <a:tr h="304169">
                <a:tc gridSpan="2">
                  <a:txBody>
                    <a:bodyPr/>
                    <a:lstStyle/>
                    <a:p>
                      <a:pPr algn="r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Tabulka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330467"/>
                  </a:ext>
                </a:extLst>
              </a:tr>
              <a:tr h="363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Předměty z Vašeho studijního plánu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89519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5660"/>
                  </a:ext>
                </a:extLst>
              </a:tr>
              <a:tr h="378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Human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Resources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FFFF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579370"/>
                  </a:ext>
                </a:extLst>
              </a:tr>
              <a:tr h="367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Microeconomics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00B0F0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1415"/>
                  </a:ext>
                </a:extLst>
              </a:tr>
              <a:tr h="358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Recognized</a:t>
                      </a:r>
                      <a:r>
                        <a:rPr lang="cs-CZ" sz="1800" dirty="0"/>
                        <a:t> </a:t>
                      </a:r>
                      <a:r>
                        <a:rPr lang="en-GB" sz="1800" dirty="0">
                          <a:effectLst/>
                        </a:rPr>
                        <a:t>International Mobility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Course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12941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438878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err="1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1391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310669" y="5914374"/>
            <a:ext cx="8162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i="1" kern="0" dirty="0"/>
              <a:t>Počet kreditů v položce EXA-</a:t>
            </a:r>
            <a:r>
              <a:rPr lang="cs-CZ" i="1" kern="0" dirty="0" err="1"/>
              <a:t>UPxx</a:t>
            </a:r>
            <a:r>
              <a:rPr lang="cs-CZ" i="1" kern="0" dirty="0"/>
              <a:t> byl o </a:t>
            </a:r>
            <a:r>
              <a:rPr lang="cs-CZ" i="1" kern="0" dirty="0">
                <a:solidFill>
                  <a:srgbClr val="FF0000"/>
                </a:solidFill>
              </a:rPr>
              <a:t>3</a:t>
            </a:r>
            <a:r>
              <a:rPr lang="cs-CZ" i="1" kern="0" dirty="0"/>
              <a:t> kredity snížen, protože dva zahraniční předměty měly o </a:t>
            </a:r>
            <a:r>
              <a:rPr lang="cs-CZ" i="1" kern="0" dirty="0">
                <a:solidFill>
                  <a:srgbClr val="FFC000"/>
                </a:solidFill>
              </a:rPr>
              <a:t>1</a:t>
            </a:r>
            <a:r>
              <a:rPr lang="cs-CZ" i="1" kern="0" dirty="0"/>
              <a:t> a </a:t>
            </a:r>
            <a:r>
              <a:rPr lang="cs-CZ" dirty="0">
                <a:solidFill>
                  <a:schemeClr val="accent6"/>
                </a:solidFill>
                <a:latin typeface="+mn-lt"/>
              </a:rPr>
              <a:t>2 </a:t>
            </a:r>
            <a:r>
              <a:rPr lang="cs-CZ" i="1" kern="0" dirty="0"/>
              <a:t>ECTS nižší kreditovou hodnotu než odpovídající předměty na PEF</a:t>
            </a:r>
          </a:p>
        </p:txBody>
      </p:sp>
    </p:spTree>
    <p:extLst>
      <p:ext uri="{BB962C8B-B14F-4D97-AF65-F5344CB8AC3E}">
        <p14:creationId xmlns:p14="http://schemas.microsoft.com/office/powerpoint/2010/main" val="501650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agreement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85824" y="1332637"/>
            <a:ext cx="1112642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Obdélník 5"/>
          <p:cNvSpPr/>
          <p:nvPr/>
        </p:nvSpPr>
        <p:spPr>
          <a:xfrm>
            <a:off x="885824" y="1332637"/>
            <a:ext cx="111264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sz="3200" kern="0" dirty="0"/>
              <a:t>Další příklad: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57813"/>
              </p:ext>
            </p:extLst>
          </p:nvPr>
        </p:nvGraphicFramePr>
        <p:xfrm>
          <a:off x="885824" y="2240904"/>
          <a:ext cx="4440320" cy="31595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591908">
                  <a:extLst>
                    <a:ext uri="{9D8B030D-6E8A-4147-A177-3AD203B41FA5}">
                      <a16:colId xmlns:a16="http://schemas.microsoft.com/office/drawing/2014/main" val="2786521782"/>
                    </a:ext>
                  </a:extLst>
                </a:gridCol>
                <a:gridCol w="848412">
                  <a:extLst>
                    <a:ext uri="{9D8B030D-6E8A-4147-A177-3AD203B41FA5}">
                      <a16:colId xmlns:a16="http://schemas.microsoft.com/office/drawing/2014/main" val="200541808"/>
                    </a:ext>
                  </a:extLst>
                </a:gridCol>
              </a:tblGrid>
              <a:tr h="304169">
                <a:tc gridSpan="2">
                  <a:txBody>
                    <a:bodyPr/>
                    <a:lstStyle/>
                    <a:p>
                      <a:pPr algn="r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Tabulka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330467"/>
                  </a:ext>
                </a:extLst>
              </a:tr>
              <a:tr h="363511">
                <a:tc>
                  <a:txBody>
                    <a:bodyPr/>
                    <a:lstStyle/>
                    <a:p>
                      <a:pPr algn="l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Zahraniční předměty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89519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3 </a:t>
                      </a:r>
                      <a:r>
                        <a:rPr lang="cs-CZ" sz="1000" dirty="0" err="1"/>
                        <a:t>thai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credits</a:t>
                      </a:r>
                      <a:r>
                        <a:rPr lang="cs-CZ" sz="1000" dirty="0"/>
                        <a:t> = 6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5660"/>
                  </a:ext>
                </a:extLst>
              </a:tr>
              <a:tr h="967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Human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Resources</a:t>
                      </a:r>
                      <a:r>
                        <a:rPr lang="cs-CZ" sz="1800" dirty="0"/>
                        <a:t> in </a:t>
                      </a:r>
                      <a:r>
                        <a:rPr lang="cs-CZ" sz="1800" dirty="0" err="1"/>
                        <a:t>Companies</a:t>
                      </a:r>
                      <a:endParaRPr lang="cs-CZ" sz="18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chemeClr val="accent1"/>
                          </a:solidFill>
                        </a:rPr>
                        <a:t>3 </a:t>
                      </a:r>
                      <a:r>
                        <a:rPr lang="cs-CZ" sz="1000" dirty="0" err="1">
                          <a:solidFill>
                            <a:schemeClr val="accent1"/>
                          </a:solidFill>
                        </a:rPr>
                        <a:t>thai</a:t>
                      </a:r>
                      <a:r>
                        <a:rPr lang="cs-CZ" sz="100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cs-CZ" sz="1000" dirty="0" err="1">
                          <a:solidFill>
                            <a:schemeClr val="accent1"/>
                          </a:solidFill>
                        </a:rPr>
                        <a:t>credits</a:t>
                      </a:r>
                      <a:r>
                        <a:rPr lang="cs-CZ" sz="1000" dirty="0">
                          <a:solidFill>
                            <a:schemeClr val="accent1"/>
                          </a:solidFill>
                        </a:rPr>
                        <a:t> = 6 ECTS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79370"/>
                  </a:ext>
                </a:extLst>
              </a:tr>
              <a:tr h="367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Microeconomics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fundamentals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/>
                        <a:t>4 </a:t>
                      </a:r>
                      <a:r>
                        <a:rPr lang="cs-CZ" sz="1000" dirty="0" err="1"/>
                        <a:t>thai</a:t>
                      </a:r>
                      <a:r>
                        <a:rPr lang="cs-CZ" sz="1000" dirty="0"/>
                        <a:t> </a:t>
                      </a:r>
                      <a:r>
                        <a:rPr lang="cs-CZ" sz="1000" dirty="0" err="1"/>
                        <a:t>credits</a:t>
                      </a:r>
                      <a:r>
                        <a:rPr lang="cs-CZ" sz="1000" dirty="0"/>
                        <a:t> = 8 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1415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err="1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1391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784485"/>
              </p:ext>
            </p:extLst>
          </p:nvPr>
        </p:nvGraphicFramePr>
        <p:xfrm>
          <a:off x="5469160" y="2252323"/>
          <a:ext cx="5123133" cy="301133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432933">
                  <a:extLst>
                    <a:ext uri="{9D8B030D-6E8A-4147-A177-3AD203B41FA5}">
                      <a16:colId xmlns:a16="http://schemas.microsoft.com/office/drawing/2014/main" val="2786521782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541808"/>
                    </a:ext>
                  </a:extLst>
                </a:gridCol>
              </a:tblGrid>
              <a:tr h="304169">
                <a:tc gridSpan="2">
                  <a:txBody>
                    <a:bodyPr/>
                    <a:lstStyle/>
                    <a:p>
                      <a:pPr algn="r"/>
                      <a:r>
                        <a:rPr lang="cs-CZ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Tabulka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330467"/>
                  </a:ext>
                </a:extLst>
              </a:tr>
              <a:tr h="363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Předměty z Vašeho studijního plánu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ECTS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89519"/>
                  </a:ext>
                </a:extLst>
              </a:tr>
              <a:tr h="489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05660"/>
                  </a:ext>
                </a:extLst>
              </a:tr>
              <a:tr h="421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Human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Resources</a:t>
                      </a:r>
                      <a:endParaRPr lang="cs-CZ" sz="1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79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Recognized</a:t>
                      </a:r>
                      <a:r>
                        <a:rPr lang="cs-CZ" sz="1800" dirty="0"/>
                        <a:t> </a:t>
                      </a:r>
                      <a:r>
                        <a:rPr lang="en-GB" sz="1800" dirty="0">
                          <a:effectLst/>
                        </a:rPr>
                        <a:t>International Mobility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Course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cs-CZ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1415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Microeconomics</a:t>
                      </a:r>
                      <a:endParaRPr lang="cs-CZ" sz="1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438878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err="1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71391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310669" y="5914374"/>
            <a:ext cx="8162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cs-CZ" i="1" kern="0" dirty="0"/>
              <a:t>Byla přidána položka EXA-UP, aby se dorovnala vyšší kreditová hodnota zahraničních předmětů </a:t>
            </a:r>
          </a:p>
        </p:txBody>
      </p:sp>
    </p:spTree>
    <p:extLst>
      <p:ext uri="{BB962C8B-B14F-4D97-AF65-F5344CB8AC3E}">
        <p14:creationId xmlns:p14="http://schemas.microsoft.com/office/powerpoint/2010/main" val="955152734"/>
      </p:ext>
    </p:extLst>
  </p:cSld>
  <p:clrMapOvr>
    <a:masterClrMapping/>
  </p:clrMapOvr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PEF_eng" id="{D15D66FD-396F-4E4D-B5FA-0C19BD33317C}" vid="{F1FCE691-91F0-4460-84D2-A500DD28519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sablona_prezentace_PEF_eng</Template>
  <TotalTime>1400</TotalTime>
  <Words>563</Words>
  <Application>Microsoft Office PowerPoint</Application>
  <PresentationFormat>Širokoúhlá obrazovka</PresentationFormat>
  <Paragraphs>143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MENDELU</vt:lpstr>
      <vt:lpstr>Dokumenty pro zahraniční výjezd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Faculty of Business and Economics</dc:title>
  <dc:creator>irena</dc:creator>
  <cp:lastModifiedBy>Markéta Zelená</cp:lastModifiedBy>
  <cp:revision>144</cp:revision>
  <cp:lastPrinted>2019-09-17T09:30:52Z</cp:lastPrinted>
  <dcterms:created xsi:type="dcterms:W3CDTF">2019-09-16T12:37:29Z</dcterms:created>
  <dcterms:modified xsi:type="dcterms:W3CDTF">2025-03-24T10:06:37Z</dcterms:modified>
</cp:coreProperties>
</file>