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66" r:id="rId6"/>
    <p:sldId id="267" r:id="rId7"/>
    <p:sldId id="280" r:id="rId8"/>
    <p:sldId id="281" r:id="rId9"/>
    <p:sldId id="268" r:id="rId10"/>
    <p:sldId id="279" r:id="rId11"/>
    <p:sldId id="282" r:id="rId12"/>
    <p:sldId id="276" r:id="rId13"/>
    <p:sldId id="278" r:id="rId14"/>
  </p:sldIdLst>
  <p:sldSz cx="18288000" cy="10287000"/>
  <p:notesSz cx="6858000" cy="9144000"/>
  <p:embeddedFontLst>
    <p:embeddedFont>
      <p:font typeface="Barlow Bold" panose="020B0604020202020204" charset="-18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nva Sans Bold" panose="020B0604020202020204" charset="0"/>
      <p:regular r:id="rId20"/>
    </p:embeddedFont>
    <p:embeddedFont>
      <p:font typeface="Codec Pro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642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05234" y="2781300"/>
            <a:ext cx="10668223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99"/>
              </a:lnSpc>
            </a:pPr>
            <a:r>
              <a:rPr lang="cs-CZ" sz="9000" b="1" dirty="0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Studijní pobyty – bilaterální dohody</a:t>
            </a:r>
            <a:endParaRPr lang="en-US" sz="9000" b="1" dirty="0">
              <a:solidFill>
                <a:srgbClr val="000000"/>
              </a:solidFill>
              <a:latin typeface="Codec Pro Bold"/>
              <a:ea typeface="Codec Pro Bold"/>
              <a:cs typeface="Codec Pro Bold"/>
              <a:sym typeface="Codec Pro Bold"/>
            </a:endParaRP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-1334519" y="-1859556"/>
            <a:ext cx="4066099" cy="4115095"/>
            <a:chOff x="0" y="0"/>
            <a:chExt cx="4066096" cy="4115092"/>
          </a:xfrm>
        </p:grpSpPr>
        <p:sp>
          <p:nvSpPr>
            <p:cNvPr id="4" name="Freeform 4"/>
            <p:cNvSpPr/>
            <p:nvPr/>
          </p:nvSpPr>
          <p:spPr>
            <a:xfrm>
              <a:off x="1334643" y="1859407"/>
              <a:ext cx="2770886" cy="2255647"/>
            </a:xfrm>
            <a:custGeom>
              <a:avLst/>
              <a:gdLst/>
              <a:ahLst/>
              <a:cxnLst/>
              <a:rect l="l" t="t" r="r" b="b"/>
              <a:pathLst>
                <a:path w="2770886" h="2255647">
                  <a:moveTo>
                    <a:pt x="1892300" y="127"/>
                  </a:moveTo>
                  <a:cubicBezTo>
                    <a:pt x="1945513" y="328422"/>
                    <a:pt x="1867027" y="677164"/>
                    <a:pt x="1646428" y="959104"/>
                  </a:cubicBezTo>
                  <a:lnTo>
                    <a:pt x="1567815" y="1050163"/>
                  </a:lnTo>
                  <a:cubicBezTo>
                    <a:pt x="1360805" y="1267587"/>
                    <a:pt x="1088517" y="1394968"/>
                    <a:pt x="805688" y="1425194"/>
                  </a:cubicBezTo>
                  <a:cubicBezTo>
                    <a:pt x="761492" y="1430020"/>
                    <a:pt x="716915" y="1432306"/>
                    <a:pt x="672465" y="1432306"/>
                  </a:cubicBezTo>
                  <a:cubicBezTo>
                    <a:pt x="439801" y="1432306"/>
                    <a:pt x="205740" y="1367028"/>
                    <a:pt x="0" y="1232662"/>
                  </a:cubicBezTo>
                  <a:lnTo>
                    <a:pt x="0" y="1232662"/>
                  </a:lnTo>
                  <a:lnTo>
                    <a:pt x="0" y="2142490"/>
                  </a:lnTo>
                  <a:lnTo>
                    <a:pt x="0" y="2142490"/>
                  </a:lnTo>
                  <a:cubicBezTo>
                    <a:pt x="203200" y="2212975"/>
                    <a:pt x="414020" y="2250186"/>
                    <a:pt x="624840" y="2255139"/>
                  </a:cubicBezTo>
                  <a:cubicBezTo>
                    <a:pt x="640461" y="2255520"/>
                    <a:pt x="656209" y="2255647"/>
                    <a:pt x="671830" y="2255647"/>
                  </a:cubicBezTo>
                  <a:cubicBezTo>
                    <a:pt x="988949" y="2255647"/>
                    <a:pt x="1304417" y="2182749"/>
                    <a:pt x="1591310" y="2040128"/>
                  </a:cubicBezTo>
                  <a:cubicBezTo>
                    <a:pt x="1857375" y="1907921"/>
                    <a:pt x="2098802" y="1715643"/>
                    <a:pt x="2294128" y="1465961"/>
                  </a:cubicBezTo>
                  <a:cubicBezTo>
                    <a:pt x="2632837" y="1033145"/>
                    <a:pt x="2770886" y="507111"/>
                    <a:pt x="2721864" y="0"/>
                  </a:cubicBezTo>
                  <a:close/>
                </a:path>
              </a:pathLst>
            </a:custGeom>
            <a:solidFill>
              <a:srgbClr val="78BE14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8275711" y="5373347"/>
            <a:ext cx="10012289" cy="4855940"/>
            <a:chOff x="0" y="0"/>
            <a:chExt cx="10012286" cy="4855947"/>
          </a:xfrm>
        </p:grpSpPr>
        <p:sp>
          <p:nvSpPr>
            <p:cNvPr id="6" name="Freeform 6"/>
            <p:cNvSpPr/>
            <p:nvPr/>
          </p:nvSpPr>
          <p:spPr>
            <a:xfrm>
              <a:off x="135890" y="0"/>
              <a:ext cx="9876409" cy="4855972"/>
            </a:xfrm>
            <a:custGeom>
              <a:avLst/>
              <a:gdLst/>
              <a:ahLst/>
              <a:cxnLst/>
              <a:rect l="l" t="t" r="r" b="b"/>
              <a:pathLst>
                <a:path w="9876409" h="4855972">
                  <a:moveTo>
                    <a:pt x="6011926" y="0"/>
                  </a:moveTo>
                  <a:cubicBezTo>
                    <a:pt x="3059811" y="0"/>
                    <a:pt x="593217" y="2080895"/>
                    <a:pt x="0" y="4855972"/>
                  </a:cubicBezTo>
                  <a:lnTo>
                    <a:pt x="9876409" y="4855972"/>
                  </a:lnTo>
                  <a:lnTo>
                    <a:pt x="9876409" y="1366266"/>
                  </a:lnTo>
                  <a:lnTo>
                    <a:pt x="9876409" y="1366266"/>
                  </a:lnTo>
                  <a:cubicBezTo>
                    <a:pt x="8820658" y="511810"/>
                    <a:pt x="7476109" y="0"/>
                    <a:pt x="6011926" y="0"/>
                  </a:cubicBezTo>
                  <a:close/>
                </a:path>
              </a:pathLst>
            </a:custGeom>
            <a:solidFill>
              <a:srgbClr val="78BE1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0" y="8597796"/>
            <a:ext cx="3832885" cy="1631491"/>
          </a:xfrm>
          <a:custGeom>
            <a:avLst/>
            <a:gdLst/>
            <a:ahLst/>
            <a:cxnLst/>
            <a:rect l="l" t="t" r="r" b="b"/>
            <a:pathLst>
              <a:path w="3832885" h="1631491">
                <a:moveTo>
                  <a:pt x="0" y="0"/>
                </a:moveTo>
                <a:lnTo>
                  <a:pt x="3832885" y="0"/>
                </a:lnTo>
                <a:lnTo>
                  <a:pt x="3832885" y="1631491"/>
                </a:lnTo>
                <a:lnTo>
                  <a:pt x="0" y="16314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6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334519" y="-1859556"/>
            <a:ext cx="4066099" cy="4115095"/>
            <a:chOff x="0" y="0"/>
            <a:chExt cx="4066096" cy="4115092"/>
          </a:xfrm>
        </p:grpSpPr>
        <p:sp>
          <p:nvSpPr>
            <p:cNvPr id="3" name="Freeform 3"/>
            <p:cNvSpPr/>
            <p:nvPr/>
          </p:nvSpPr>
          <p:spPr>
            <a:xfrm>
              <a:off x="1334643" y="1859407"/>
              <a:ext cx="2770886" cy="2255647"/>
            </a:xfrm>
            <a:custGeom>
              <a:avLst/>
              <a:gdLst/>
              <a:ahLst/>
              <a:cxnLst/>
              <a:rect l="l" t="t" r="r" b="b"/>
              <a:pathLst>
                <a:path w="2770886" h="2255647">
                  <a:moveTo>
                    <a:pt x="1892300" y="127"/>
                  </a:moveTo>
                  <a:cubicBezTo>
                    <a:pt x="1945513" y="328422"/>
                    <a:pt x="1867027" y="677164"/>
                    <a:pt x="1646428" y="959104"/>
                  </a:cubicBezTo>
                  <a:lnTo>
                    <a:pt x="1567815" y="1050163"/>
                  </a:lnTo>
                  <a:cubicBezTo>
                    <a:pt x="1360805" y="1267587"/>
                    <a:pt x="1088517" y="1394968"/>
                    <a:pt x="805688" y="1425194"/>
                  </a:cubicBezTo>
                  <a:cubicBezTo>
                    <a:pt x="761492" y="1430020"/>
                    <a:pt x="716915" y="1432306"/>
                    <a:pt x="672465" y="1432306"/>
                  </a:cubicBezTo>
                  <a:cubicBezTo>
                    <a:pt x="439801" y="1432306"/>
                    <a:pt x="205740" y="1367028"/>
                    <a:pt x="0" y="1232662"/>
                  </a:cubicBezTo>
                  <a:lnTo>
                    <a:pt x="0" y="1232662"/>
                  </a:lnTo>
                  <a:lnTo>
                    <a:pt x="0" y="2142490"/>
                  </a:lnTo>
                  <a:lnTo>
                    <a:pt x="0" y="2142490"/>
                  </a:lnTo>
                  <a:cubicBezTo>
                    <a:pt x="203200" y="2212975"/>
                    <a:pt x="414020" y="2250186"/>
                    <a:pt x="624840" y="2255139"/>
                  </a:cubicBezTo>
                  <a:cubicBezTo>
                    <a:pt x="640461" y="2255520"/>
                    <a:pt x="656209" y="2255647"/>
                    <a:pt x="671830" y="2255647"/>
                  </a:cubicBezTo>
                  <a:cubicBezTo>
                    <a:pt x="988949" y="2255647"/>
                    <a:pt x="1304417" y="2182749"/>
                    <a:pt x="1591310" y="2040128"/>
                  </a:cubicBezTo>
                  <a:cubicBezTo>
                    <a:pt x="1857375" y="1907921"/>
                    <a:pt x="2098802" y="1715643"/>
                    <a:pt x="2294128" y="1465961"/>
                  </a:cubicBezTo>
                  <a:cubicBezTo>
                    <a:pt x="2632837" y="1033145"/>
                    <a:pt x="2770886" y="507111"/>
                    <a:pt x="2721864" y="0"/>
                  </a:cubicBezTo>
                  <a:close/>
                </a:path>
              </a:pathLst>
            </a:custGeom>
            <a:solidFill>
              <a:srgbClr val="78BE14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8275711" y="5373347"/>
            <a:ext cx="10012289" cy="4855940"/>
            <a:chOff x="0" y="0"/>
            <a:chExt cx="10012286" cy="4855947"/>
          </a:xfrm>
        </p:grpSpPr>
        <p:sp>
          <p:nvSpPr>
            <p:cNvPr id="5" name="Freeform 5"/>
            <p:cNvSpPr/>
            <p:nvPr/>
          </p:nvSpPr>
          <p:spPr>
            <a:xfrm>
              <a:off x="135890" y="0"/>
              <a:ext cx="9876409" cy="4855972"/>
            </a:xfrm>
            <a:custGeom>
              <a:avLst/>
              <a:gdLst/>
              <a:ahLst/>
              <a:cxnLst/>
              <a:rect l="l" t="t" r="r" b="b"/>
              <a:pathLst>
                <a:path w="9876409" h="4855972">
                  <a:moveTo>
                    <a:pt x="6011926" y="0"/>
                  </a:moveTo>
                  <a:cubicBezTo>
                    <a:pt x="3059811" y="0"/>
                    <a:pt x="593217" y="2080895"/>
                    <a:pt x="0" y="4855972"/>
                  </a:cubicBezTo>
                  <a:lnTo>
                    <a:pt x="9876409" y="4855972"/>
                  </a:lnTo>
                  <a:lnTo>
                    <a:pt x="9876409" y="1366266"/>
                  </a:lnTo>
                  <a:lnTo>
                    <a:pt x="9876409" y="1366266"/>
                  </a:lnTo>
                  <a:cubicBezTo>
                    <a:pt x="8820658" y="511810"/>
                    <a:pt x="7476109" y="0"/>
                    <a:pt x="6011926" y="0"/>
                  </a:cubicBezTo>
                  <a:close/>
                </a:path>
              </a:pathLst>
            </a:custGeom>
            <a:solidFill>
              <a:srgbClr val="78BE14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0" y="8597796"/>
            <a:ext cx="3832885" cy="1631491"/>
          </a:xfrm>
          <a:custGeom>
            <a:avLst/>
            <a:gdLst/>
            <a:ahLst/>
            <a:cxnLst/>
            <a:rect l="l" t="t" r="r" b="b"/>
            <a:pathLst>
              <a:path w="3832885" h="1631491">
                <a:moveTo>
                  <a:pt x="0" y="0"/>
                </a:moveTo>
                <a:lnTo>
                  <a:pt x="3832885" y="0"/>
                </a:lnTo>
                <a:lnTo>
                  <a:pt x="3832885" y="1631491"/>
                </a:lnTo>
                <a:lnTo>
                  <a:pt x="0" y="16314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281855" y="3344342"/>
            <a:ext cx="4706968" cy="4642247"/>
          </a:xfrm>
          <a:custGeom>
            <a:avLst/>
            <a:gdLst/>
            <a:ahLst/>
            <a:cxnLst/>
            <a:rect l="l" t="t" r="r" b="b"/>
            <a:pathLst>
              <a:path w="4706968" h="4642247">
                <a:moveTo>
                  <a:pt x="0" y="0"/>
                </a:moveTo>
                <a:lnTo>
                  <a:pt x="4706968" y="0"/>
                </a:lnTo>
                <a:lnTo>
                  <a:pt x="4706968" y="4642247"/>
                </a:lnTo>
                <a:lnTo>
                  <a:pt x="0" y="4642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497192" y="2820033"/>
            <a:ext cx="11254860" cy="1684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99"/>
              </a:lnSpc>
            </a:pPr>
            <a:r>
              <a:rPr lang="en-US" sz="9000" b="1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Aaa to je od nás vše!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97192" y="4383410"/>
            <a:ext cx="4180046" cy="1282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60"/>
              </a:lnSpc>
            </a:pPr>
            <a:r>
              <a:rPr lang="en-US" sz="6900" b="1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Nebo ne!?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33888" y="8735049"/>
            <a:ext cx="9144000" cy="114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80"/>
              </a:lnSpc>
            </a:pPr>
            <a:r>
              <a:rPr lang="en-US" sz="6200" b="1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int.rec@mendelu.cz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335835" y="431788"/>
            <a:ext cx="2184397" cy="2184397"/>
            <a:chOff x="0" y="0"/>
            <a:chExt cx="2184400" cy="218440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2057400" cy="2057400"/>
            </a:xfrm>
            <a:custGeom>
              <a:avLst/>
              <a:gdLst/>
              <a:ahLst/>
              <a:cxnLst/>
              <a:rect l="l" t="t" r="r" b="b"/>
              <a:pathLst>
                <a:path w="2057400" h="2057400">
                  <a:moveTo>
                    <a:pt x="1029843" y="0"/>
                  </a:moveTo>
                  <a:cubicBezTo>
                    <a:pt x="461010" y="0"/>
                    <a:pt x="0" y="461010"/>
                    <a:pt x="0" y="1029843"/>
                  </a:cubicBezTo>
                  <a:cubicBezTo>
                    <a:pt x="0" y="1574927"/>
                    <a:pt x="423418" y="2021205"/>
                    <a:pt x="959358" y="2057400"/>
                  </a:cubicBezTo>
                  <a:lnTo>
                    <a:pt x="2057400" y="2057400"/>
                  </a:lnTo>
                  <a:lnTo>
                    <a:pt x="2057400" y="959358"/>
                  </a:lnTo>
                  <a:lnTo>
                    <a:pt x="2057400" y="959358"/>
                  </a:lnTo>
                  <a:cubicBezTo>
                    <a:pt x="2021205" y="423418"/>
                    <a:pt x="1574927" y="0"/>
                    <a:pt x="1029843" y="0"/>
                  </a:cubicBezTo>
                  <a:close/>
                </a:path>
              </a:pathLst>
            </a:custGeom>
            <a:solidFill>
              <a:srgbClr val="78BE1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99288" y="431800"/>
              <a:ext cx="1385062" cy="1359281"/>
            </a:xfrm>
            <a:custGeom>
              <a:avLst/>
              <a:gdLst/>
              <a:ahLst/>
              <a:cxnLst/>
              <a:rect l="l" t="t" r="r" b="b"/>
              <a:pathLst>
                <a:path w="1385062" h="1359281">
                  <a:moveTo>
                    <a:pt x="991362" y="127"/>
                  </a:moveTo>
                  <a:lnTo>
                    <a:pt x="981710" y="3810"/>
                  </a:lnTo>
                  <a:cubicBezTo>
                    <a:pt x="977011" y="6350"/>
                    <a:pt x="973201" y="9779"/>
                    <a:pt x="970153" y="14224"/>
                  </a:cubicBezTo>
                  <a:lnTo>
                    <a:pt x="919861" y="87757"/>
                  </a:lnTo>
                  <a:cubicBezTo>
                    <a:pt x="916813" y="92075"/>
                    <a:pt x="915035" y="96901"/>
                    <a:pt x="914019" y="107569"/>
                  </a:cubicBezTo>
                  <a:lnTo>
                    <a:pt x="917194" y="117475"/>
                  </a:lnTo>
                  <a:lnTo>
                    <a:pt x="917067" y="117475"/>
                  </a:lnTo>
                  <a:cubicBezTo>
                    <a:pt x="919226" y="122047"/>
                    <a:pt x="922401" y="125857"/>
                    <a:pt x="930783" y="131826"/>
                  </a:cubicBezTo>
                  <a:lnTo>
                    <a:pt x="940689" y="134112"/>
                  </a:lnTo>
                  <a:cubicBezTo>
                    <a:pt x="941451" y="134239"/>
                    <a:pt x="942340" y="134239"/>
                    <a:pt x="943102" y="134239"/>
                  </a:cubicBezTo>
                  <a:cubicBezTo>
                    <a:pt x="947547" y="134239"/>
                    <a:pt x="952373" y="132969"/>
                    <a:pt x="960501" y="129032"/>
                  </a:cubicBezTo>
                  <a:lnTo>
                    <a:pt x="967486" y="121031"/>
                  </a:lnTo>
                  <a:cubicBezTo>
                    <a:pt x="984377" y="97028"/>
                    <a:pt x="1002157" y="71374"/>
                    <a:pt x="1021969" y="40259"/>
                  </a:cubicBezTo>
                  <a:lnTo>
                    <a:pt x="1024128" y="26416"/>
                  </a:lnTo>
                  <a:lnTo>
                    <a:pt x="1024636" y="22606"/>
                  </a:lnTo>
                  <a:lnTo>
                    <a:pt x="1025525" y="19050"/>
                  </a:lnTo>
                  <a:lnTo>
                    <a:pt x="1020699" y="11303"/>
                  </a:lnTo>
                  <a:lnTo>
                    <a:pt x="1012190" y="4572"/>
                  </a:lnTo>
                  <a:cubicBezTo>
                    <a:pt x="1007618" y="1778"/>
                    <a:pt x="1002665" y="254"/>
                    <a:pt x="992632" y="0"/>
                  </a:cubicBezTo>
                  <a:close/>
                  <a:moveTo>
                    <a:pt x="1252474" y="339217"/>
                  </a:moveTo>
                  <a:cubicBezTo>
                    <a:pt x="1250696" y="339217"/>
                    <a:pt x="1248664" y="339344"/>
                    <a:pt x="1246378" y="339471"/>
                  </a:cubicBezTo>
                  <a:lnTo>
                    <a:pt x="1236853" y="343916"/>
                  </a:lnTo>
                  <a:cubicBezTo>
                    <a:pt x="1211453" y="358902"/>
                    <a:pt x="1185926" y="374523"/>
                    <a:pt x="1157351" y="392176"/>
                  </a:cubicBezTo>
                  <a:lnTo>
                    <a:pt x="1152144" y="397764"/>
                  </a:lnTo>
                  <a:cubicBezTo>
                    <a:pt x="1149731" y="400812"/>
                    <a:pt x="1148080" y="404241"/>
                    <a:pt x="1146175" y="411861"/>
                  </a:cubicBezTo>
                  <a:lnTo>
                    <a:pt x="1146937" y="423418"/>
                  </a:lnTo>
                  <a:lnTo>
                    <a:pt x="1150112" y="430403"/>
                  </a:lnTo>
                  <a:cubicBezTo>
                    <a:pt x="1152652" y="434975"/>
                    <a:pt x="1156208" y="438531"/>
                    <a:pt x="1165352" y="443738"/>
                  </a:cubicBezTo>
                  <a:lnTo>
                    <a:pt x="1175512" y="444881"/>
                  </a:lnTo>
                  <a:cubicBezTo>
                    <a:pt x="1180973" y="444754"/>
                    <a:pt x="1185926" y="443230"/>
                    <a:pt x="1190625" y="440309"/>
                  </a:cubicBezTo>
                  <a:lnTo>
                    <a:pt x="1268730" y="392684"/>
                  </a:lnTo>
                  <a:lnTo>
                    <a:pt x="1273556" y="389128"/>
                  </a:lnTo>
                  <a:lnTo>
                    <a:pt x="1281176" y="377571"/>
                  </a:lnTo>
                  <a:lnTo>
                    <a:pt x="1283208" y="374396"/>
                  </a:lnTo>
                  <a:lnTo>
                    <a:pt x="1285494" y="371475"/>
                  </a:lnTo>
                  <a:lnTo>
                    <a:pt x="1284859" y="367919"/>
                  </a:lnTo>
                  <a:cubicBezTo>
                    <a:pt x="1284224" y="362331"/>
                    <a:pt x="1282446" y="357378"/>
                    <a:pt x="1276096" y="348234"/>
                  </a:cubicBezTo>
                  <a:lnTo>
                    <a:pt x="1267079" y="342265"/>
                  </a:lnTo>
                  <a:cubicBezTo>
                    <a:pt x="1263269" y="340487"/>
                    <a:pt x="1259205" y="339471"/>
                    <a:pt x="1252474" y="339471"/>
                  </a:cubicBezTo>
                  <a:close/>
                  <a:moveTo>
                    <a:pt x="960628" y="488696"/>
                  </a:moveTo>
                  <a:cubicBezTo>
                    <a:pt x="977265" y="488696"/>
                    <a:pt x="988568" y="496062"/>
                    <a:pt x="995934" y="510540"/>
                  </a:cubicBezTo>
                  <a:cubicBezTo>
                    <a:pt x="1006602" y="531749"/>
                    <a:pt x="1000887" y="549656"/>
                    <a:pt x="975233" y="568198"/>
                  </a:cubicBezTo>
                  <a:lnTo>
                    <a:pt x="939292" y="491871"/>
                  </a:lnTo>
                  <a:cubicBezTo>
                    <a:pt x="947293" y="489712"/>
                    <a:pt x="954278" y="488569"/>
                    <a:pt x="960628" y="488569"/>
                  </a:cubicBezTo>
                  <a:close/>
                  <a:moveTo>
                    <a:pt x="1267206" y="793115"/>
                  </a:moveTo>
                  <a:cubicBezTo>
                    <a:pt x="1265047" y="793115"/>
                    <a:pt x="1262634" y="793242"/>
                    <a:pt x="1259459" y="793623"/>
                  </a:cubicBezTo>
                  <a:lnTo>
                    <a:pt x="1249045" y="798576"/>
                  </a:lnTo>
                  <a:lnTo>
                    <a:pt x="1243711" y="804037"/>
                  </a:lnTo>
                  <a:cubicBezTo>
                    <a:pt x="1241298" y="807085"/>
                    <a:pt x="1239647" y="810514"/>
                    <a:pt x="1237107" y="819277"/>
                  </a:cubicBezTo>
                  <a:lnTo>
                    <a:pt x="1238250" y="829310"/>
                  </a:lnTo>
                  <a:cubicBezTo>
                    <a:pt x="1239520" y="834390"/>
                    <a:pt x="1242060" y="838708"/>
                    <a:pt x="1249553" y="846201"/>
                  </a:cubicBezTo>
                  <a:lnTo>
                    <a:pt x="1259459" y="850138"/>
                  </a:lnTo>
                  <a:cubicBezTo>
                    <a:pt x="1287653" y="858139"/>
                    <a:pt x="1317879" y="866267"/>
                    <a:pt x="1353820" y="874522"/>
                  </a:cubicBezTo>
                  <a:lnTo>
                    <a:pt x="1367536" y="871982"/>
                  </a:lnTo>
                  <a:lnTo>
                    <a:pt x="1371219" y="871220"/>
                  </a:lnTo>
                  <a:lnTo>
                    <a:pt x="1374775" y="870839"/>
                  </a:lnTo>
                  <a:lnTo>
                    <a:pt x="1376934" y="867918"/>
                  </a:lnTo>
                  <a:lnTo>
                    <a:pt x="1380490" y="863600"/>
                  </a:lnTo>
                  <a:lnTo>
                    <a:pt x="1383919" y="853313"/>
                  </a:lnTo>
                  <a:cubicBezTo>
                    <a:pt x="1385062" y="847852"/>
                    <a:pt x="1384681" y="842518"/>
                    <a:pt x="1381379" y="832104"/>
                  </a:cubicBezTo>
                  <a:lnTo>
                    <a:pt x="1374648" y="824103"/>
                  </a:lnTo>
                  <a:cubicBezTo>
                    <a:pt x="1370711" y="820420"/>
                    <a:pt x="1366139" y="818007"/>
                    <a:pt x="1360932" y="816737"/>
                  </a:cubicBezTo>
                  <a:lnTo>
                    <a:pt x="1274826" y="793877"/>
                  </a:lnTo>
                  <a:cubicBezTo>
                    <a:pt x="1272667" y="793242"/>
                    <a:pt x="1270381" y="792861"/>
                    <a:pt x="1267333" y="792861"/>
                  </a:cubicBezTo>
                  <a:close/>
                  <a:moveTo>
                    <a:pt x="714629" y="155702"/>
                  </a:moveTo>
                  <a:cubicBezTo>
                    <a:pt x="728345" y="155702"/>
                    <a:pt x="732663" y="170307"/>
                    <a:pt x="738124" y="181864"/>
                  </a:cubicBezTo>
                  <a:lnTo>
                    <a:pt x="936371" y="603250"/>
                  </a:lnTo>
                  <a:cubicBezTo>
                    <a:pt x="985647" y="707771"/>
                    <a:pt x="1034796" y="812419"/>
                    <a:pt x="1084072" y="916940"/>
                  </a:cubicBezTo>
                  <a:lnTo>
                    <a:pt x="1087120" y="923290"/>
                  </a:lnTo>
                  <a:cubicBezTo>
                    <a:pt x="1095756" y="945261"/>
                    <a:pt x="1094359" y="950087"/>
                    <a:pt x="1093724" y="951611"/>
                  </a:cubicBezTo>
                  <a:lnTo>
                    <a:pt x="1093724" y="951611"/>
                  </a:lnTo>
                  <a:lnTo>
                    <a:pt x="1089406" y="958342"/>
                  </a:lnTo>
                  <a:cubicBezTo>
                    <a:pt x="1075309" y="957834"/>
                    <a:pt x="1061593" y="958850"/>
                    <a:pt x="1054989" y="952373"/>
                  </a:cubicBezTo>
                  <a:cubicBezTo>
                    <a:pt x="1030351" y="928878"/>
                    <a:pt x="1002665" y="909701"/>
                    <a:pt x="971931" y="894969"/>
                  </a:cubicBezTo>
                  <a:cubicBezTo>
                    <a:pt x="941197" y="880237"/>
                    <a:pt x="909066" y="870458"/>
                    <a:pt x="875284" y="865759"/>
                  </a:cubicBezTo>
                  <a:cubicBezTo>
                    <a:pt x="844169" y="860552"/>
                    <a:pt x="813308" y="858139"/>
                    <a:pt x="782701" y="858139"/>
                  </a:cubicBezTo>
                  <a:cubicBezTo>
                    <a:pt x="698881" y="858139"/>
                    <a:pt x="617220" y="876173"/>
                    <a:pt x="536702" y="904240"/>
                  </a:cubicBezTo>
                  <a:lnTo>
                    <a:pt x="461518" y="933577"/>
                  </a:lnTo>
                  <a:cubicBezTo>
                    <a:pt x="416941" y="838962"/>
                    <a:pt x="373634" y="746887"/>
                    <a:pt x="332740" y="659892"/>
                  </a:cubicBezTo>
                  <a:cubicBezTo>
                    <a:pt x="395732" y="615950"/>
                    <a:pt x="459359" y="577215"/>
                    <a:pt x="516636" y="530479"/>
                  </a:cubicBezTo>
                  <a:cubicBezTo>
                    <a:pt x="599186" y="463042"/>
                    <a:pt x="663575" y="380746"/>
                    <a:pt x="687324" y="273558"/>
                  </a:cubicBezTo>
                  <a:lnTo>
                    <a:pt x="693420" y="193167"/>
                  </a:lnTo>
                  <a:cubicBezTo>
                    <a:pt x="693420" y="178435"/>
                    <a:pt x="688467" y="162687"/>
                    <a:pt x="706501" y="156972"/>
                  </a:cubicBezTo>
                  <a:cubicBezTo>
                    <a:pt x="709549" y="155956"/>
                    <a:pt x="712216" y="155575"/>
                    <a:pt x="714629" y="155575"/>
                  </a:cubicBezTo>
                  <a:close/>
                  <a:moveTo>
                    <a:pt x="530860" y="958977"/>
                  </a:moveTo>
                  <a:cubicBezTo>
                    <a:pt x="544957" y="986155"/>
                    <a:pt x="541655" y="990092"/>
                    <a:pt x="495935" y="1004189"/>
                  </a:cubicBezTo>
                  <a:lnTo>
                    <a:pt x="483616" y="979932"/>
                  </a:lnTo>
                  <a:lnTo>
                    <a:pt x="530987" y="958977"/>
                  </a:lnTo>
                  <a:close/>
                  <a:moveTo>
                    <a:pt x="284226" y="673735"/>
                  </a:moveTo>
                  <a:lnTo>
                    <a:pt x="418084" y="957834"/>
                  </a:lnTo>
                  <a:cubicBezTo>
                    <a:pt x="366776" y="982599"/>
                    <a:pt x="314325" y="1004316"/>
                    <a:pt x="260477" y="1023112"/>
                  </a:cubicBezTo>
                  <a:lnTo>
                    <a:pt x="233934" y="1027303"/>
                  </a:lnTo>
                  <a:cubicBezTo>
                    <a:pt x="230632" y="1027557"/>
                    <a:pt x="227330" y="1027684"/>
                    <a:pt x="224028" y="1027684"/>
                  </a:cubicBezTo>
                  <a:cubicBezTo>
                    <a:pt x="218313" y="1027684"/>
                    <a:pt x="212725" y="1027303"/>
                    <a:pt x="207010" y="1026668"/>
                  </a:cubicBezTo>
                  <a:lnTo>
                    <a:pt x="180594" y="1021207"/>
                  </a:lnTo>
                  <a:cubicBezTo>
                    <a:pt x="171958" y="1018540"/>
                    <a:pt x="163703" y="1015238"/>
                    <a:pt x="155702" y="1011047"/>
                  </a:cubicBezTo>
                  <a:lnTo>
                    <a:pt x="132969" y="996569"/>
                  </a:lnTo>
                  <a:cubicBezTo>
                    <a:pt x="125857" y="990981"/>
                    <a:pt x="119253" y="984885"/>
                    <a:pt x="113284" y="978154"/>
                  </a:cubicBezTo>
                  <a:lnTo>
                    <a:pt x="97282" y="956564"/>
                  </a:lnTo>
                  <a:cubicBezTo>
                    <a:pt x="92583" y="948817"/>
                    <a:pt x="88646" y="940816"/>
                    <a:pt x="85471" y="932434"/>
                  </a:cubicBezTo>
                  <a:lnTo>
                    <a:pt x="76962" y="906907"/>
                  </a:lnTo>
                  <a:cubicBezTo>
                    <a:pt x="74930" y="898144"/>
                    <a:pt x="73660" y="889254"/>
                    <a:pt x="73152" y="880237"/>
                  </a:cubicBezTo>
                  <a:lnTo>
                    <a:pt x="74041" y="853313"/>
                  </a:lnTo>
                  <a:cubicBezTo>
                    <a:pt x="75184" y="844423"/>
                    <a:pt x="76962" y="835660"/>
                    <a:pt x="79629" y="827024"/>
                  </a:cubicBezTo>
                  <a:lnTo>
                    <a:pt x="89789" y="802132"/>
                  </a:lnTo>
                  <a:cubicBezTo>
                    <a:pt x="93980" y="794131"/>
                    <a:pt x="98679" y="786511"/>
                    <a:pt x="104267" y="779399"/>
                  </a:cubicBezTo>
                  <a:lnTo>
                    <a:pt x="122428" y="759587"/>
                  </a:lnTo>
                  <a:cubicBezTo>
                    <a:pt x="129032" y="753491"/>
                    <a:pt x="136271" y="748157"/>
                    <a:pt x="143891" y="743331"/>
                  </a:cubicBezTo>
                  <a:cubicBezTo>
                    <a:pt x="187706" y="717169"/>
                    <a:pt x="235585" y="697611"/>
                    <a:pt x="284226" y="673862"/>
                  </a:cubicBezTo>
                  <a:close/>
                  <a:moveTo>
                    <a:pt x="437261" y="1002157"/>
                  </a:moveTo>
                  <a:cubicBezTo>
                    <a:pt x="440944" y="1008507"/>
                    <a:pt x="444500" y="1013968"/>
                    <a:pt x="447167" y="1019810"/>
                  </a:cubicBezTo>
                  <a:lnTo>
                    <a:pt x="557911" y="1255141"/>
                  </a:lnTo>
                  <a:cubicBezTo>
                    <a:pt x="569341" y="1279525"/>
                    <a:pt x="566547" y="1297813"/>
                    <a:pt x="548640" y="1305687"/>
                  </a:cubicBezTo>
                  <a:cubicBezTo>
                    <a:pt x="543179" y="1308100"/>
                    <a:pt x="538099" y="1309243"/>
                    <a:pt x="533400" y="1309243"/>
                  </a:cubicBezTo>
                  <a:cubicBezTo>
                    <a:pt x="520573" y="1309243"/>
                    <a:pt x="510667" y="1300734"/>
                    <a:pt x="502285" y="1287526"/>
                  </a:cubicBezTo>
                  <a:lnTo>
                    <a:pt x="346329" y="1045210"/>
                  </a:lnTo>
                  <a:lnTo>
                    <a:pt x="437388" y="1002157"/>
                  </a:lnTo>
                  <a:close/>
                  <a:moveTo>
                    <a:pt x="712216" y="106553"/>
                  </a:moveTo>
                  <a:cubicBezTo>
                    <a:pt x="705104" y="106553"/>
                    <a:pt x="700151" y="107315"/>
                    <a:pt x="695071" y="108585"/>
                  </a:cubicBezTo>
                  <a:lnTo>
                    <a:pt x="679831" y="113919"/>
                  </a:lnTo>
                  <a:cubicBezTo>
                    <a:pt x="666369" y="123190"/>
                    <a:pt x="660527" y="128778"/>
                    <a:pt x="655828" y="135382"/>
                  </a:cubicBezTo>
                  <a:lnTo>
                    <a:pt x="647573" y="149225"/>
                  </a:lnTo>
                  <a:cubicBezTo>
                    <a:pt x="643001" y="164973"/>
                    <a:pt x="642239" y="172974"/>
                    <a:pt x="642747" y="181102"/>
                  </a:cubicBezTo>
                  <a:cubicBezTo>
                    <a:pt x="653288" y="248793"/>
                    <a:pt x="631571" y="308102"/>
                    <a:pt x="597535" y="363982"/>
                  </a:cubicBezTo>
                  <a:cubicBezTo>
                    <a:pt x="571881" y="405638"/>
                    <a:pt x="541274" y="443357"/>
                    <a:pt x="505841" y="477139"/>
                  </a:cubicBezTo>
                  <a:cubicBezTo>
                    <a:pt x="470408" y="510921"/>
                    <a:pt x="431292" y="539623"/>
                    <a:pt x="388366" y="563372"/>
                  </a:cubicBezTo>
                  <a:cubicBezTo>
                    <a:pt x="310769" y="607441"/>
                    <a:pt x="228981" y="644398"/>
                    <a:pt x="148336" y="683387"/>
                  </a:cubicBezTo>
                  <a:cubicBezTo>
                    <a:pt x="46355" y="732536"/>
                    <a:pt x="0" y="837946"/>
                    <a:pt x="35306" y="940689"/>
                  </a:cubicBezTo>
                  <a:lnTo>
                    <a:pt x="51562" y="975614"/>
                  </a:lnTo>
                  <a:cubicBezTo>
                    <a:pt x="58039" y="986790"/>
                    <a:pt x="65532" y="997204"/>
                    <a:pt x="74041" y="1006983"/>
                  </a:cubicBezTo>
                  <a:lnTo>
                    <a:pt x="101981" y="1033526"/>
                  </a:lnTo>
                  <a:cubicBezTo>
                    <a:pt x="112141" y="1041527"/>
                    <a:pt x="122936" y="1048385"/>
                    <a:pt x="134366" y="1054354"/>
                  </a:cubicBezTo>
                  <a:lnTo>
                    <a:pt x="170053" y="1068705"/>
                  </a:lnTo>
                  <a:cubicBezTo>
                    <a:pt x="182372" y="1072388"/>
                    <a:pt x="195072" y="1074928"/>
                    <a:pt x="207899" y="1076198"/>
                  </a:cubicBezTo>
                  <a:lnTo>
                    <a:pt x="246380" y="1076452"/>
                  </a:lnTo>
                  <a:cubicBezTo>
                    <a:pt x="259207" y="1075309"/>
                    <a:pt x="271907" y="1073023"/>
                    <a:pt x="284226" y="1069467"/>
                  </a:cubicBezTo>
                  <a:cubicBezTo>
                    <a:pt x="287401" y="1068451"/>
                    <a:pt x="290195" y="1068070"/>
                    <a:pt x="292735" y="1068070"/>
                  </a:cubicBezTo>
                  <a:cubicBezTo>
                    <a:pt x="300482" y="1068070"/>
                    <a:pt x="305435" y="1072642"/>
                    <a:pt x="310515" y="1080897"/>
                  </a:cubicBezTo>
                  <a:lnTo>
                    <a:pt x="370840" y="1174750"/>
                  </a:lnTo>
                  <a:cubicBezTo>
                    <a:pt x="402463" y="1223772"/>
                    <a:pt x="433705" y="1272921"/>
                    <a:pt x="465709" y="1321689"/>
                  </a:cubicBezTo>
                  <a:lnTo>
                    <a:pt x="474980" y="1334897"/>
                  </a:lnTo>
                  <a:cubicBezTo>
                    <a:pt x="487172" y="1345692"/>
                    <a:pt x="494030" y="1349883"/>
                    <a:pt x="501523" y="1353185"/>
                  </a:cubicBezTo>
                  <a:lnTo>
                    <a:pt x="516763" y="1358392"/>
                  </a:lnTo>
                  <a:cubicBezTo>
                    <a:pt x="523494" y="1359027"/>
                    <a:pt x="528828" y="1359281"/>
                    <a:pt x="533273" y="1359281"/>
                  </a:cubicBezTo>
                  <a:cubicBezTo>
                    <a:pt x="539623" y="1359281"/>
                    <a:pt x="544322" y="1358646"/>
                    <a:pt x="549021" y="1357630"/>
                  </a:cubicBezTo>
                  <a:lnTo>
                    <a:pt x="564134" y="1354836"/>
                  </a:lnTo>
                  <a:cubicBezTo>
                    <a:pt x="578231" y="1348359"/>
                    <a:pt x="584581" y="1344168"/>
                    <a:pt x="590169" y="1338834"/>
                  </a:cubicBezTo>
                  <a:lnTo>
                    <a:pt x="600456" y="1327404"/>
                  </a:lnTo>
                  <a:cubicBezTo>
                    <a:pt x="607695" y="1313688"/>
                    <a:pt x="610108" y="1306449"/>
                    <a:pt x="611378" y="1298829"/>
                  </a:cubicBezTo>
                  <a:cubicBezTo>
                    <a:pt x="614172" y="1276223"/>
                    <a:pt x="610997" y="1254379"/>
                    <a:pt x="601980" y="1233424"/>
                  </a:cubicBezTo>
                  <a:lnTo>
                    <a:pt x="518033" y="1052957"/>
                  </a:lnTo>
                  <a:cubicBezTo>
                    <a:pt x="591566" y="1011809"/>
                    <a:pt x="598678" y="999744"/>
                    <a:pt x="583311" y="943102"/>
                  </a:cubicBezTo>
                  <a:lnTo>
                    <a:pt x="588645" y="939546"/>
                  </a:lnTo>
                  <a:cubicBezTo>
                    <a:pt x="653415" y="918337"/>
                    <a:pt x="717550" y="907923"/>
                    <a:pt x="782193" y="907923"/>
                  </a:cubicBezTo>
                  <a:cubicBezTo>
                    <a:pt x="806196" y="907923"/>
                    <a:pt x="830326" y="909320"/>
                    <a:pt x="854456" y="912241"/>
                  </a:cubicBezTo>
                  <a:cubicBezTo>
                    <a:pt x="885063" y="915162"/>
                    <a:pt x="914273" y="922909"/>
                    <a:pt x="942213" y="935609"/>
                  </a:cubicBezTo>
                  <a:cubicBezTo>
                    <a:pt x="970153" y="948309"/>
                    <a:pt x="995299" y="965200"/>
                    <a:pt x="1017651" y="986282"/>
                  </a:cubicBezTo>
                  <a:cubicBezTo>
                    <a:pt x="1035939" y="1004697"/>
                    <a:pt x="1056259" y="1013968"/>
                    <a:pt x="1076198" y="1013968"/>
                  </a:cubicBezTo>
                  <a:cubicBezTo>
                    <a:pt x="1089787" y="1013968"/>
                    <a:pt x="1103122" y="1009650"/>
                    <a:pt x="1115441" y="1000887"/>
                  </a:cubicBezTo>
                  <a:cubicBezTo>
                    <a:pt x="1145286" y="979678"/>
                    <a:pt x="1152144" y="944626"/>
                    <a:pt x="1133983" y="905764"/>
                  </a:cubicBezTo>
                  <a:lnTo>
                    <a:pt x="1014222" y="651383"/>
                  </a:lnTo>
                  <a:lnTo>
                    <a:pt x="998093" y="615569"/>
                  </a:lnTo>
                  <a:cubicBezTo>
                    <a:pt x="1048004" y="577469"/>
                    <a:pt x="1061974" y="537083"/>
                    <a:pt x="1041908" y="491998"/>
                  </a:cubicBezTo>
                  <a:cubicBezTo>
                    <a:pt x="1026160" y="456692"/>
                    <a:pt x="998220" y="439293"/>
                    <a:pt x="955294" y="439293"/>
                  </a:cubicBezTo>
                  <a:cubicBezTo>
                    <a:pt x="943483" y="439293"/>
                    <a:pt x="930529" y="440563"/>
                    <a:pt x="916432" y="443230"/>
                  </a:cubicBezTo>
                  <a:lnTo>
                    <a:pt x="869188" y="343281"/>
                  </a:lnTo>
                  <a:cubicBezTo>
                    <a:pt x="838200" y="277622"/>
                    <a:pt x="807847" y="211709"/>
                    <a:pt x="776224" y="146304"/>
                  </a:cubicBezTo>
                  <a:lnTo>
                    <a:pt x="768096" y="132334"/>
                  </a:lnTo>
                  <a:cubicBezTo>
                    <a:pt x="756539" y="120777"/>
                    <a:pt x="749935" y="116205"/>
                    <a:pt x="742442" y="112776"/>
                  </a:cubicBezTo>
                  <a:lnTo>
                    <a:pt x="727202" y="107188"/>
                  </a:lnTo>
                  <a:cubicBezTo>
                    <a:pt x="721106" y="106680"/>
                    <a:pt x="716280" y="106426"/>
                    <a:pt x="712089" y="10642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4951471" y="7118813"/>
            <a:ext cx="5875525" cy="5143500"/>
            <a:chOff x="0" y="0"/>
            <a:chExt cx="5875528" cy="5143500"/>
          </a:xfrm>
        </p:grpSpPr>
        <p:sp>
          <p:nvSpPr>
            <p:cNvPr id="6" name="Freeform 6"/>
            <p:cNvSpPr/>
            <p:nvPr/>
          </p:nvSpPr>
          <p:spPr>
            <a:xfrm>
              <a:off x="0" y="1760855"/>
              <a:ext cx="2535047" cy="3382645"/>
            </a:xfrm>
            <a:custGeom>
              <a:avLst/>
              <a:gdLst/>
              <a:ahLst/>
              <a:cxnLst/>
              <a:rect l="l" t="t" r="r" b="b"/>
              <a:pathLst>
                <a:path w="2535047" h="3382645">
                  <a:moveTo>
                    <a:pt x="0" y="0"/>
                  </a:moveTo>
                  <a:lnTo>
                    <a:pt x="0" y="3382645"/>
                  </a:lnTo>
                  <a:lnTo>
                    <a:pt x="2535047" y="3382645"/>
                  </a:lnTo>
                  <a:cubicBezTo>
                    <a:pt x="2175383" y="3148584"/>
                    <a:pt x="1841881" y="2877693"/>
                    <a:pt x="1539621" y="2575560"/>
                  </a:cubicBezTo>
                  <a:cubicBezTo>
                    <a:pt x="830961" y="1866900"/>
                    <a:pt x="294894" y="985520"/>
                    <a:pt x="0" y="0"/>
                  </a:cubicBezTo>
                  <a:close/>
                </a:path>
              </a:pathLst>
            </a:custGeom>
            <a:solidFill>
              <a:srgbClr val="78BE14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0" y="5143500"/>
            <a:ext cx="5875525" cy="5143500"/>
            <a:chOff x="0" y="0"/>
            <a:chExt cx="5875528" cy="5143500"/>
          </a:xfrm>
        </p:grpSpPr>
        <p:sp>
          <p:nvSpPr>
            <p:cNvPr id="8" name="Freeform 8"/>
            <p:cNvSpPr/>
            <p:nvPr/>
          </p:nvSpPr>
          <p:spPr>
            <a:xfrm>
              <a:off x="0" y="1760855"/>
              <a:ext cx="2535047" cy="3382645"/>
            </a:xfrm>
            <a:custGeom>
              <a:avLst/>
              <a:gdLst/>
              <a:ahLst/>
              <a:cxnLst/>
              <a:rect l="l" t="t" r="r" b="b"/>
              <a:pathLst>
                <a:path w="2535047" h="3382645">
                  <a:moveTo>
                    <a:pt x="0" y="0"/>
                  </a:moveTo>
                  <a:lnTo>
                    <a:pt x="0" y="3382645"/>
                  </a:lnTo>
                  <a:lnTo>
                    <a:pt x="2535047" y="3382645"/>
                  </a:lnTo>
                  <a:cubicBezTo>
                    <a:pt x="2175383" y="3148584"/>
                    <a:pt x="1841881" y="2877693"/>
                    <a:pt x="1539621" y="2575560"/>
                  </a:cubicBezTo>
                  <a:cubicBezTo>
                    <a:pt x="830961" y="1866900"/>
                    <a:pt x="294894" y="985520"/>
                    <a:pt x="0" y="0"/>
                  </a:cubicBezTo>
                  <a:close/>
                </a:path>
              </a:pathLst>
            </a:custGeom>
            <a:solidFill>
              <a:srgbClr val="78BE14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777538" y="1074238"/>
            <a:ext cx="11498030" cy="896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66"/>
              </a:lnSpc>
            </a:pPr>
            <a:r>
              <a:rPr lang="en-US" sz="4833" b="1" spc="241" dirty="0" err="1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Bilaterální</a:t>
            </a:r>
            <a:r>
              <a:rPr lang="en-US" sz="4833" b="1" spc="241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</a:t>
            </a:r>
            <a:r>
              <a:rPr lang="en-US" sz="4833" b="1" spc="241" dirty="0" err="1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dohody</a:t>
            </a:r>
            <a:r>
              <a:rPr lang="en-US" sz="4833" b="1" spc="241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- </a:t>
            </a:r>
            <a:r>
              <a:rPr lang="en-US" sz="4833" b="1" spc="241" dirty="0" err="1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studijní</a:t>
            </a:r>
            <a:r>
              <a:rPr lang="en-US" sz="4833" b="1" spc="241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</a:t>
            </a:r>
            <a:r>
              <a:rPr lang="en-US" sz="4833" b="1" spc="241" dirty="0" err="1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pobyty</a:t>
            </a:r>
            <a:endParaRPr lang="en-US" sz="4833" b="1" spc="241" dirty="0">
              <a:solidFill>
                <a:srgbClr val="211D1D"/>
              </a:solidFill>
              <a:latin typeface="Codec Pro Bold"/>
              <a:ea typeface="Codec Pro Bold"/>
              <a:cs typeface="Codec Pro Bold"/>
              <a:sym typeface="Codec Pr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777538" y="2877994"/>
            <a:ext cx="14215062" cy="4231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42008" lvl="1" indent="-421004">
              <a:lnSpc>
                <a:spcPts val="5459"/>
              </a:lnSpc>
              <a:buFont typeface="Arial"/>
              <a:buChar char="•"/>
            </a:pPr>
            <a:r>
              <a:rPr lang="cs-CZ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Pobyty na ZS 2025 i na LS 2026, příp. celý </a:t>
            </a:r>
            <a:r>
              <a:rPr lang="cs-CZ" sz="3899" b="1" spc="194" dirty="0" err="1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ak</a:t>
            </a:r>
            <a:r>
              <a:rPr lang="cs-CZ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. rok</a:t>
            </a:r>
            <a:endParaRPr lang="en-US" sz="3899" b="1" spc="194" dirty="0">
              <a:solidFill>
                <a:srgbClr val="211D1D"/>
              </a:solidFill>
              <a:latin typeface="Codec Pro Bold"/>
              <a:ea typeface="Codec Pro Bold"/>
              <a:cs typeface="Codec Pro Bold"/>
              <a:sym typeface="Codec Pro Bold"/>
            </a:endParaRPr>
          </a:p>
          <a:p>
            <a:pPr marL="842008" lvl="1" indent="-421004" algn="l">
              <a:lnSpc>
                <a:spcPts val="5459"/>
              </a:lnSpc>
              <a:buFont typeface="Arial"/>
              <a:buChar char="•"/>
            </a:pPr>
            <a:r>
              <a:rPr lang="en-US" sz="3899" b="1" spc="194" dirty="0" err="1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Délka</a:t>
            </a:r>
            <a:r>
              <a:rPr lang="en-US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</a:t>
            </a:r>
            <a:r>
              <a:rPr lang="en-US" sz="3899" b="1" spc="194" dirty="0" err="1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pobytu</a:t>
            </a:r>
            <a:r>
              <a:rPr lang="cs-CZ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2,5-4,5 měsíců podle univerzity</a:t>
            </a:r>
          </a:p>
          <a:p>
            <a:pPr marL="842008" lvl="1" indent="-421004" algn="l">
              <a:lnSpc>
                <a:spcPts val="5459"/>
              </a:lnSpc>
              <a:buFont typeface="Arial"/>
              <a:buChar char="•"/>
            </a:pPr>
            <a:r>
              <a:rPr lang="cs-CZ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Doporučený příjezd většinou týden před začátkem výuky, také záleží na zvacím dopise</a:t>
            </a:r>
          </a:p>
          <a:p>
            <a:pPr marL="842008" lvl="1" indent="-421004" algn="l">
              <a:lnSpc>
                <a:spcPts val="5459"/>
              </a:lnSpc>
              <a:buFont typeface="Arial"/>
              <a:buChar char="•"/>
            </a:pPr>
            <a:r>
              <a:rPr lang="cs-CZ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Někde hromadný příjezd, příp. i vyzvednutí na letišti</a:t>
            </a:r>
          </a:p>
        </p:txBody>
      </p:sp>
      <p:sp>
        <p:nvSpPr>
          <p:cNvPr id="11" name="Freeform 11"/>
          <p:cNvSpPr/>
          <p:nvPr/>
        </p:nvSpPr>
        <p:spPr>
          <a:xfrm>
            <a:off x="14455115" y="8655509"/>
            <a:ext cx="3832885" cy="1631491"/>
          </a:xfrm>
          <a:custGeom>
            <a:avLst/>
            <a:gdLst/>
            <a:ahLst/>
            <a:cxnLst/>
            <a:rect l="l" t="t" r="r" b="b"/>
            <a:pathLst>
              <a:path w="3832885" h="1631491">
                <a:moveTo>
                  <a:pt x="0" y="0"/>
                </a:moveTo>
                <a:lnTo>
                  <a:pt x="3832885" y="0"/>
                </a:lnTo>
                <a:lnTo>
                  <a:pt x="3832885" y="1631491"/>
                </a:lnTo>
                <a:lnTo>
                  <a:pt x="0" y="16314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364460" y="479764"/>
            <a:ext cx="2184397" cy="2184397"/>
            <a:chOff x="0" y="0"/>
            <a:chExt cx="2184400" cy="218440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2057400" cy="2057400"/>
            </a:xfrm>
            <a:custGeom>
              <a:avLst/>
              <a:gdLst/>
              <a:ahLst/>
              <a:cxnLst/>
              <a:rect l="l" t="t" r="r" b="b"/>
              <a:pathLst>
                <a:path w="2057400" h="2057400">
                  <a:moveTo>
                    <a:pt x="1029843" y="0"/>
                  </a:moveTo>
                  <a:cubicBezTo>
                    <a:pt x="461010" y="0"/>
                    <a:pt x="0" y="461010"/>
                    <a:pt x="0" y="1029843"/>
                  </a:cubicBezTo>
                  <a:cubicBezTo>
                    <a:pt x="0" y="1574927"/>
                    <a:pt x="423418" y="2021205"/>
                    <a:pt x="959358" y="2057400"/>
                  </a:cubicBezTo>
                  <a:lnTo>
                    <a:pt x="2057400" y="2057400"/>
                  </a:lnTo>
                  <a:lnTo>
                    <a:pt x="2057400" y="959358"/>
                  </a:lnTo>
                  <a:lnTo>
                    <a:pt x="2057400" y="959358"/>
                  </a:lnTo>
                  <a:cubicBezTo>
                    <a:pt x="2021205" y="423418"/>
                    <a:pt x="1574927" y="0"/>
                    <a:pt x="1029843" y="0"/>
                  </a:cubicBezTo>
                  <a:close/>
                </a:path>
              </a:pathLst>
            </a:custGeom>
            <a:solidFill>
              <a:srgbClr val="78BE1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99288" y="431800"/>
              <a:ext cx="1385062" cy="1359281"/>
            </a:xfrm>
            <a:custGeom>
              <a:avLst/>
              <a:gdLst/>
              <a:ahLst/>
              <a:cxnLst/>
              <a:rect l="l" t="t" r="r" b="b"/>
              <a:pathLst>
                <a:path w="1385062" h="1359281">
                  <a:moveTo>
                    <a:pt x="991362" y="127"/>
                  </a:moveTo>
                  <a:lnTo>
                    <a:pt x="981710" y="3810"/>
                  </a:lnTo>
                  <a:cubicBezTo>
                    <a:pt x="977011" y="6350"/>
                    <a:pt x="973201" y="9779"/>
                    <a:pt x="970153" y="14224"/>
                  </a:cubicBezTo>
                  <a:lnTo>
                    <a:pt x="919861" y="87757"/>
                  </a:lnTo>
                  <a:cubicBezTo>
                    <a:pt x="916813" y="92075"/>
                    <a:pt x="915035" y="96901"/>
                    <a:pt x="914019" y="107569"/>
                  </a:cubicBezTo>
                  <a:lnTo>
                    <a:pt x="917194" y="117475"/>
                  </a:lnTo>
                  <a:lnTo>
                    <a:pt x="917067" y="117475"/>
                  </a:lnTo>
                  <a:cubicBezTo>
                    <a:pt x="919226" y="122047"/>
                    <a:pt x="922401" y="125857"/>
                    <a:pt x="930783" y="131826"/>
                  </a:cubicBezTo>
                  <a:lnTo>
                    <a:pt x="940689" y="134112"/>
                  </a:lnTo>
                  <a:cubicBezTo>
                    <a:pt x="941451" y="134239"/>
                    <a:pt x="942340" y="134239"/>
                    <a:pt x="943102" y="134239"/>
                  </a:cubicBezTo>
                  <a:cubicBezTo>
                    <a:pt x="947547" y="134239"/>
                    <a:pt x="952373" y="132969"/>
                    <a:pt x="960501" y="129032"/>
                  </a:cubicBezTo>
                  <a:lnTo>
                    <a:pt x="967486" y="121031"/>
                  </a:lnTo>
                  <a:cubicBezTo>
                    <a:pt x="984377" y="97028"/>
                    <a:pt x="1002157" y="71374"/>
                    <a:pt x="1021969" y="40259"/>
                  </a:cubicBezTo>
                  <a:lnTo>
                    <a:pt x="1024128" y="26416"/>
                  </a:lnTo>
                  <a:lnTo>
                    <a:pt x="1024636" y="22606"/>
                  </a:lnTo>
                  <a:lnTo>
                    <a:pt x="1025525" y="19050"/>
                  </a:lnTo>
                  <a:lnTo>
                    <a:pt x="1020699" y="11303"/>
                  </a:lnTo>
                  <a:lnTo>
                    <a:pt x="1012190" y="4572"/>
                  </a:lnTo>
                  <a:cubicBezTo>
                    <a:pt x="1007618" y="1778"/>
                    <a:pt x="1002665" y="254"/>
                    <a:pt x="992632" y="0"/>
                  </a:cubicBezTo>
                  <a:close/>
                  <a:moveTo>
                    <a:pt x="1252474" y="339217"/>
                  </a:moveTo>
                  <a:cubicBezTo>
                    <a:pt x="1250696" y="339217"/>
                    <a:pt x="1248664" y="339344"/>
                    <a:pt x="1246378" y="339471"/>
                  </a:cubicBezTo>
                  <a:lnTo>
                    <a:pt x="1236853" y="343916"/>
                  </a:lnTo>
                  <a:cubicBezTo>
                    <a:pt x="1211453" y="358902"/>
                    <a:pt x="1185926" y="374523"/>
                    <a:pt x="1157351" y="392176"/>
                  </a:cubicBezTo>
                  <a:lnTo>
                    <a:pt x="1152144" y="397764"/>
                  </a:lnTo>
                  <a:cubicBezTo>
                    <a:pt x="1149731" y="400812"/>
                    <a:pt x="1148080" y="404241"/>
                    <a:pt x="1146175" y="411861"/>
                  </a:cubicBezTo>
                  <a:lnTo>
                    <a:pt x="1146937" y="423418"/>
                  </a:lnTo>
                  <a:lnTo>
                    <a:pt x="1150112" y="430403"/>
                  </a:lnTo>
                  <a:cubicBezTo>
                    <a:pt x="1152652" y="434975"/>
                    <a:pt x="1156208" y="438531"/>
                    <a:pt x="1165352" y="443738"/>
                  </a:cubicBezTo>
                  <a:lnTo>
                    <a:pt x="1175512" y="444881"/>
                  </a:lnTo>
                  <a:cubicBezTo>
                    <a:pt x="1180973" y="444754"/>
                    <a:pt x="1185926" y="443230"/>
                    <a:pt x="1190625" y="440309"/>
                  </a:cubicBezTo>
                  <a:lnTo>
                    <a:pt x="1268730" y="392684"/>
                  </a:lnTo>
                  <a:lnTo>
                    <a:pt x="1273556" y="389128"/>
                  </a:lnTo>
                  <a:lnTo>
                    <a:pt x="1281176" y="377571"/>
                  </a:lnTo>
                  <a:lnTo>
                    <a:pt x="1283208" y="374396"/>
                  </a:lnTo>
                  <a:lnTo>
                    <a:pt x="1285494" y="371475"/>
                  </a:lnTo>
                  <a:lnTo>
                    <a:pt x="1284859" y="367919"/>
                  </a:lnTo>
                  <a:cubicBezTo>
                    <a:pt x="1284224" y="362331"/>
                    <a:pt x="1282446" y="357378"/>
                    <a:pt x="1276096" y="348234"/>
                  </a:cubicBezTo>
                  <a:lnTo>
                    <a:pt x="1267079" y="342265"/>
                  </a:lnTo>
                  <a:cubicBezTo>
                    <a:pt x="1263269" y="340487"/>
                    <a:pt x="1259205" y="339471"/>
                    <a:pt x="1252474" y="339471"/>
                  </a:cubicBezTo>
                  <a:close/>
                  <a:moveTo>
                    <a:pt x="960628" y="488696"/>
                  </a:moveTo>
                  <a:cubicBezTo>
                    <a:pt x="977265" y="488696"/>
                    <a:pt x="988568" y="496062"/>
                    <a:pt x="995934" y="510540"/>
                  </a:cubicBezTo>
                  <a:cubicBezTo>
                    <a:pt x="1006602" y="531749"/>
                    <a:pt x="1000887" y="549656"/>
                    <a:pt x="975233" y="568198"/>
                  </a:cubicBezTo>
                  <a:lnTo>
                    <a:pt x="939292" y="491871"/>
                  </a:lnTo>
                  <a:cubicBezTo>
                    <a:pt x="947293" y="489712"/>
                    <a:pt x="954278" y="488569"/>
                    <a:pt x="960628" y="488569"/>
                  </a:cubicBezTo>
                  <a:close/>
                  <a:moveTo>
                    <a:pt x="1267206" y="793115"/>
                  </a:moveTo>
                  <a:cubicBezTo>
                    <a:pt x="1265047" y="793115"/>
                    <a:pt x="1262634" y="793242"/>
                    <a:pt x="1259459" y="793623"/>
                  </a:cubicBezTo>
                  <a:lnTo>
                    <a:pt x="1249045" y="798576"/>
                  </a:lnTo>
                  <a:lnTo>
                    <a:pt x="1243711" y="804037"/>
                  </a:lnTo>
                  <a:cubicBezTo>
                    <a:pt x="1241298" y="807085"/>
                    <a:pt x="1239647" y="810514"/>
                    <a:pt x="1237107" y="819277"/>
                  </a:cubicBezTo>
                  <a:lnTo>
                    <a:pt x="1238250" y="829310"/>
                  </a:lnTo>
                  <a:cubicBezTo>
                    <a:pt x="1239520" y="834390"/>
                    <a:pt x="1242060" y="838708"/>
                    <a:pt x="1249553" y="846201"/>
                  </a:cubicBezTo>
                  <a:lnTo>
                    <a:pt x="1259459" y="850138"/>
                  </a:lnTo>
                  <a:cubicBezTo>
                    <a:pt x="1287653" y="858139"/>
                    <a:pt x="1317879" y="866267"/>
                    <a:pt x="1353820" y="874522"/>
                  </a:cubicBezTo>
                  <a:lnTo>
                    <a:pt x="1367536" y="871982"/>
                  </a:lnTo>
                  <a:lnTo>
                    <a:pt x="1371219" y="871220"/>
                  </a:lnTo>
                  <a:lnTo>
                    <a:pt x="1374775" y="870839"/>
                  </a:lnTo>
                  <a:lnTo>
                    <a:pt x="1376934" y="867918"/>
                  </a:lnTo>
                  <a:lnTo>
                    <a:pt x="1380490" y="863600"/>
                  </a:lnTo>
                  <a:lnTo>
                    <a:pt x="1383919" y="853313"/>
                  </a:lnTo>
                  <a:cubicBezTo>
                    <a:pt x="1385062" y="847852"/>
                    <a:pt x="1384681" y="842518"/>
                    <a:pt x="1381379" y="832104"/>
                  </a:cubicBezTo>
                  <a:lnTo>
                    <a:pt x="1374648" y="824103"/>
                  </a:lnTo>
                  <a:cubicBezTo>
                    <a:pt x="1370711" y="820420"/>
                    <a:pt x="1366139" y="818007"/>
                    <a:pt x="1360932" y="816737"/>
                  </a:cubicBezTo>
                  <a:lnTo>
                    <a:pt x="1274826" y="793877"/>
                  </a:lnTo>
                  <a:cubicBezTo>
                    <a:pt x="1272667" y="793242"/>
                    <a:pt x="1270381" y="792861"/>
                    <a:pt x="1267333" y="792861"/>
                  </a:cubicBezTo>
                  <a:close/>
                  <a:moveTo>
                    <a:pt x="714629" y="155702"/>
                  </a:moveTo>
                  <a:cubicBezTo>
                    <a:pt x="728345" y="155702"/>
                    <a:pt x="732663" y="170307"/>
                    <a:pt x="738124" y="181864"/>
                  </a:cubicBezTo>
                  <a:lnTo>
                    <a:pt x="936371" y="603250"/>
                  </a:lnTo>
                  <a:cubicBezTo>
                    <a:pt x="985647" y="707771"/>
                    <a:pt x="1034796" y="812419"/>
                    <a:pt x="1084072" y="916940"/>
                  </a:cubicBezTo>
                  <a:lnTo>
                    <a:pt x="1087120" y="923290"/>
                  </a:lnTo>
                  <a:cubicBezTo>
                    <a:pt x="1095756" y="945261"/>
                    <a:pt x="1094359" y="950087"/>
                    <a:pt x="1093724" y="951611"/>
                  </a:cubicBezTo>
                  <a:lnTo>
                    <a:pt x="1093724" y="951611"/>
                  </a:lnTo>
                  <a:lnTo>
                    <a:pt x="1089406" y="958342"/>
                  </a:lnTo>
                  <a:cubicBezTo>
                    <a:pt x="1075309" y="957834"/>
                    <a:pt x="1061593" y="958850"/>
                    <a:pt x="1054989" y="952373"/>
                  </a:cubicBezTo>
                  <a:cubicBezTo>
                    <a:pt x="1030351" y="928878"/>
                    <a:pt x="1002665" y="909701"/>
                    <a:pt x="971931" y="894969"/>
                  </a:cubicBezTo>
                  <a:cubicBezTo>
                    <a:pt x="941197" y="880237"/>
                    <a:pt x="909066" y="870458"/>
                    <a:pt x="875284" y="865759"/>
                  </a:cubicBezTo>
                  <a:cubicBezTo>
                    <a:pt x="844169" y="860552"/>
                    <a:pt x="813308" y="858139"/>
                    <a:pt x="782701" y="858139"/>
                  </a:cubicBezTo>
                  <a:cubicBezTo>
                    <a:pt x="698881" y="858139"/>
                    <a:pt x="617220" y="876173"/>
                    <a:pt x="536702" y="904240"/>
                  </a:cubicBezTo>
                  <a:lnTo>
                    <a:pt x="461518" y="933577"/>
                  </a:lnTo>
                  <a:cubicBezTo>
                    <a:pt x="416941" y="838962"/>
                    <a:pt x="373634" y="746887"/>
                    <a:pt x="332740" y="659892"/>
                  </a:cubicBezTo>
                  <a:cubicBezTo>
                    <a:pt x="395732" y="615950"/>
                    <a:pt x="459359" y="577215"/>
                    <a:pt x="516636" y="530479"/>
                  </a:cubicBezTo>
                  <a:cubicBezTo>
                    <a:pt x="599186" y="463042"/>
                    <a:pt x="663575" y="380746"/>
                    <a:pt x="687324" y="273558"/>
                  </a:cubicBezTo>
                  <a:lnTo>
                    <a:pt x="693420" y="193167"/>
                  </a:lnTo>
                  <a:cubicBezTo>
                    <a:pt x="693420" y="178435"/>
                    <a:pt x="688467" y="162687"/>
                    <a:pt x="706501" y="156972"/>
                  </a:cubicBezTo>
                  <a:cubicBezTo>
                    <a:pt x="709549" y="155956"/>
                    <a:pt x="712216" y="155575"/>
                    <a:pt x="714629" y="155575"/>
                  </a:cubicBezTo>
                  <a:close/>
                  <a:moveTo>
                    <a:pt x="530860" y="958977"/>
                  </a:moveTo>
                  <a:cubicBezTo>
                    <a:pt x="544957" y="986155"/>
                    <a:pt x="541655" y="990092"/>
                    <a:pt x="495935" y="1004189"/>
                  </a:cubicBezTo>
                  <a:lnTo>
                    <a:pt x="483616" y="979932"/>
                  </a:lnTo>
                  <a:lnTo>
                    <a:pt x="530987" y="958977"/>
                  </a:lnTo>
                  <a:close/>
                  <a:moveTo>
                    <a:pt x="284226" y="673735"/>
                  </a:moveTo>
                  <a:lnTo>
                    <a:pt x="418084" y="957834"/>
                  </a:lnTo>
                  <a:cubicBezTo>
                    <a:pt x="366776" y="982599"/>
                    <a:pt x="314325" y="1004316"/>
                    <a:pt x="260477" y="1023112"/>
                  </a:cubicBezTo>
                  <a:lnTo>
                    <a:pt x="233934" y="1027303"/>
                  </a:lnTo>
                  <a:cubicBezTo>
                    <a:pt x="230632" y="1027557"/>
                    <a:pt x="227330" y="1027684"/>
                    <a:pt x="224028" y="1027684"/>
                  </a:cubicBezTo>
                  <a:cubicBezTo>
                    <a:pt x="218313" y="1027684"/>
                    <a:pt x="212725" y="1027303"/>
                    <a:pt x="207010" y="1026668"/>
                  </a:cubicBezTo>
                  <a:lnTo>
                    <a:pt x="180594" y="1021207"/>
                  </a:lnTo>
                  <a:cubicBezTo>
                    <a:pt x="171958" y="1018540"/>
                    <a:pt x="163703" y="1015238"/>
                    <a:pt x="155702" y="1011047"/>
                  </a:cubicBezTo>
                  <a:lnTo>
                    <a:pt x="132969" y="996569"/>
                  </a:lnTo>
                  <a:cubicBezTo>
                    <a:pt x="125857" y="990981"/>
                    <a:pt x="119253" y="984885"/>
                    <a:pt x="113284" y="978154"/>
                  </a:cubicBezTo>
                  <a:lnTo>
                    <a:pt x="97282" y="956564"/>
                  </a:lnTo>
                  <a:cubicBezTo>
                    <a:pt x="92583" y="948817"/>
                    <a:pt x="88646" y="940816"/>
                    <a:pt x="85471" y="932434"/>
                  </a:cubicBezTo>
                  <a:lnTo>
                    <a:pt x="76962" y="906907"/>
                  </a:lnTo>
                  <a:cubicBezTo>
                    <a:pt x="74930" y="898144"/>
                    <a:pt x="73660" y="889254"/>
                    <a:pt x="73152" y="880237"/>
                  </a:cubicBezTo>
                  <a:lnTo>
                    <a:pt x="74041" y="853313"/>
                  </a:lnTo>
                  <a:cubicBezTo>
                    <a:pt x="75184" y="844423"/>
                    <a:pt x="76962" y="835660"/>
                    <a:pt x="79629" y="827024"/>
                  </a:cubicBezTo>
                  <a:lnTo>
                    <a:pt x="89789" y="802132"/>
                  </a:lnTo>
                  <a:cubicBezTo>
                    <a:pt x="93980" y="794131"/>
                    <a:pt x="98679" y="786511"/>
                    <a:pt x="104267" y="779399"/>
                  </a:cubicBezTo>
                  <a:lnTo>
                    <a:pt x="122428" y="759587"/>
                  </a:lnTo>
                  <a:cubicBezTo>
                    <a:pt x="129032" y="753491"/>
                    <a:pt x="136271" y="748157"/>
                    <a:pt x="143891" y="743331"/>
                  </a:cubicBezTo>
                  <a:cubicBezTo>
                    <a:pt x="187706" y="717169"/>
                    <a:pt x="235585" y="697611"/>
                    <a:pt x="284226" y="673862"/>
                  </a:cubicBezTo>
                  <a:close/>
                  <a:moveTo>
                    <a:pt x="437261" y="1002157"/>
                  </a:moveTo>
                  <a:cubicBezTo>
                    <a:pt x="440944" y="1008507"/>
                    <a:pt x="444500" y="1013968"/>
                    <a:pt x="447167" y="1019810"/>
                  </a:cubicBezTo>
                  <a:lnTo>
                    <a:pt x="557911" y="1255141"/>
                  </a:lnTo>
                  <a:cubicBezTo>
                    <a:pt x="569341" y="1279525"/>
                    <a:pt x="566547" y="1297813"/>
                    <a:pt x="548640" y="1305687"/>
                  </a:cubicBezTo>
                  <a:cubicBezTo>
                    <a:pt x="543179" y="1308100"/>
                    <a:pt x="538099" y="1309243"/>
                    <a:pt x="533400" y="1309243"/>
                  </a:cubicBezTo>
                  <a:cubicBezTo>
                    <a:pt x="520573" y="1309243"/>
                    <a:pt x="510667" y="1300734"/>
                    <a:pt x="502285" y="1287526"/>
                  </a:cubicBezTo>
                  <a:lnTo>
                    <a:pt x="346329" y="1045210"/>
                  </a:lnTo>
                  <a:lnTo>
                    <a:pt x="437388" y="1002157"/>
                  </a:lnTo>
                  <a:close/>
                  <a:moveTo>
                    <a:pt x="712216" y="106553"/>
                  </a:moveTo>
                  <a:cubicBezTo>
                    <a:pt x="705104" y="106553"/>
                    <a:pt x="700151" y="107315"/>
                    <a:pt x="695071" y="108585"/>
                  </a:cubicBezTo>
                  <a:lnTo>
                    <a:pt x="679831" y="113919"/>
                  </a:lnTo>
                  <a:cubicBezTo>
                    <a:pt x="666369" y="123190"/>
                    <a:pt x="660527" y="128778"/>
                    <a:pt x="655828" y="135382"/>
                  </a:cubicBezTo>
                  <a:lnTo>
                    <a:pt x="647573" y="149225"/>
                  </a:lnTo>
                  <a:cubicBezTo>
                    <a:pt x="643001" y="164973"/>
                    <a:pt x="642239" y="172974"/>
                    <a:pt x="642747" y="181102"/>
                  </a:cubicBezTo>
                  <a:cubicBezTo>
                    <a:pt x="653288" y="248793"/>
                    <a:pt x="631571" y="308102"/>
                    <a:pt x="597535" y="363982"/>
                  </a:cubicBezTo>
                  <a:cubicBezTo>
                    <a:pt x="571881" y="405638"/>
                    <a:pt x="541274" y="443357"/>
                    <a:pt x="505841" y="477139"/>
                  </a:cubicBezTo>
                  <a:cubicBezTo>
                    <a:pt x="470408" y="510921"/>
                    <a:pt x="431292" y="539623"/>
                    <a:pt x="388366" y="563372"/>
                  </a:cubicBezTo>
                  <a:cubicBezTo>
                    <a:pt x="310769" y="607441"/>
                    <a:pt x="228981" y="644398"/>
                    <a:pt x="148336" y="683387"/>
                  </a:cubicBezTo>
                  <a:cubicBezTo>
                    <a:pt x="46355" y="732536"/>
                    <a:pt x="0" y="837946"/>
                    <a:pt x="35306" y="940689"/>
                  </a:cubicBezTo>
                  <a:lnTo>
                    <a:pt x="51562" y="975614"/>
                  </a:lnTo>
                  <a:cubicBezTo>
                    <a:pt x="58039" y="986790"/>
                    <a:pt x="65532" y="997204"/>
                    <a:pt x="74041" y="1006983"/>
                  </a:cubicBezTo>
                  <a:lnTo>
                    <a:pt x="101981" y="1033526"/>
                  </a:lnTo>
                  <a:cubicBezTo>
                    <a:pt x="112141" y="1041527"/>
                    <a:pt x="122936" y="1048385"/>
                    <a:pt x="134366" y="1054354"/>
                  </a:cubicBezTo>
                  <a:lnTo>
                    <a:pt x="170053" y="1068705"/>
                  </a:lnTo>
                  <a:cubicBezTo>
                    <a:pt x="182372" y="1072388"/>
                    <a:pt x="195072" y="1074928"/>
                    <a:pt x="207899" y="1076198"/>
                  </a:cubicBezTo>
                  <a:lnTo>
                    <a:pt x="246380" y="1076452"/>
                  </a:lnTo>
                  <a:cubicBezTo>
                    <a:pt x="259207" y="1075309"/>
                    <a:pt x="271907" y="1073023"/>
                    <a:pt x="284226" y="1069467"/>
                  </a:cubicBezTo>
                  <a:cubicBezTo>
                    <a:pt x="287401" y="1068451"/>
                    <a:pt x="290195" y="1068070"/>
                    <a:pt x="292735" y="1068070"/>
                  </a:cubicBezTo>
                  <a:cubicBezTo>
                    <a:pt x="300482" y="1068070"/>
                    <a:pt x="305435" y="1072642"/>
                    <a:pt x="310515" y="1080897"/>
                  </a:cubicBezTo>
                  <a:lnTo>
                    <a:pt x="370840" y="1174750"/>
                  </a:lnTo>
                  <a:cubicBezTo>
                    <a:pt x="402463" y="1223772"/>
                    <a:pt x="433705" y="1272921"/>
                    <a:pt x="465709" y="1321689"/>
                  </a:cubicBezTo>
                  <a:lnTo>
                    <a:pt x="474980" y="1334897"/>
                  </a:lnTo>
                  <a:cubicBezTo>
                    <a:pt x="487172" y="1345692"/>
                    <a:pt x="494030" y="1349883"/>
                    <a:pt x="501523" y="1353185"/>
                  </a:cubicBezTo>
                  <a:lnTo>
                    <a:pt x="516763" y="1358392"/>
                  </a:lnTo>
                  <a:cubicBezTo>
                    <a:pt x="523494" y="1359027"/>
                    <a:pt x="528828" y="1359281"/>
                    <a:pt x="533273" y="1359281"/>
                  </a:cubicBezTo>
                  <a:cubicBezTo>
                    <a:pt x="539623" y="1359281"/>
                    <a:pt x="544322" y="1358646"/>
                    <a:pt x="549021" y="1357630"/>
                  </a:cubicBezTo>
                  <a:lnTo>
                    <a:pt x="564134" y="1354836"/>
                  </a:lnTo>
                  <a:cubicBezTo>
                    <a:pt x="578231" y="1348359"/>
                    <a:pt x="584581" y="1344168"/>
                    <a:pt x="590169" y="1338834"/>
                  </a:cubicBezTo>
                  <a:lnTo>
                    <a:pt x="600456" y="1327404"/>
                  </a:lnTo>
                  <a:cubicBezTo>
                    <a:pt x="607695" y="1313688"/>
                    <a:pt x="610108" y="1306449"/>
                    <a:pt x="611378" y="1298829"/>
                  </a:cubicBezTo>
                  <a:cubicBezTo>
                    <a:pt x="614172" y="1276223"/>
                    <a:pt x="610997" y="1254379"/>
                    <a:pt x="601980" y="1233424"/>
                  </a:cubicBezTo>
                  <a:lnTo>
                    <a:pt x="518033" y="1052957"/>
                  </a:lnTo>
                  <a:cubicBezTo>
                    <a:pt x="591566" y="1011809"/>
                    <a:pt x="598678" y="999744"/>
                    <a:pt x="583311" y="943102"/>
                  </a:cubicBezTo>
                  <a:lnTo>
                    <a:pt x="588645" y="939546"/>
                  </a:lnTo>
                  <a:cubicBezTo>
                    <a:pt x="653415" y="918337"/>
                    <a:pt x="717550" y="907923"/>
                    <a:pt x="782193" y="907923"/>
                  </a:cubicBezTo>
                  <a:cubicBezTo>
                    <a:pt x="806196" y="907923"/>
                    <a:pt x="830326" y="909320"/>
                    <a:pt x="854456" y="912241"/>
                  </a:cubicBezTo>
                  <a:cubicBezTo>
                    <a:pt x="885063" y="915162"/>
                    <a:pt x="914273" y="922909"/>
                    <a:pt x="942213" y="935609"/>
                  </a:cubicBezTo>
                  <a:cubicBezTo>
                    <a:pt x="970153" y="948309"/>
                    <a:pt x="995299" y="965200"/>
                    <a:pt x="1017651" y="986282"/>
                  </a:cubicBezTo>
                  <a:cubicBezTo>
                    <a:pt x="1035939" y="1004697"/>
                    <a:pt x="1056259" y="1013968"/>
                    <a:pt x="1076198" y="1013968"/>
                  </a:cubicBezTo>
                  <a:cubicBezTo>
                    <a:pt x="1089787" y="1013968"/>
                    <a:pt x="1103122" y="1009650"/>
                    <a:pt x="1115441" y="1000887"/>
                  </a:cubicBezTo>
                  <a:cubicBezTo>
                    <a:pt x="1145286" y="979678"/>
                    <a:pt x="1152144" y="944626"/>
                    <a:pt x="1133983" y="905764"/>
                  </a:cubicBezTo>
                  <a:lnTo>
                    <a:pt x="1014222" y="651383"/>
                  </a:lnTo>
                  <a:lnTo>
                    <a:pt x="998093" y="615569"/>
                  </a:lnTo>
                  <a:cubicBezTo>
                    <a:pt x="1048004" y="577469"/>
                    <a:pt x="1061974" y="537083"/>
                    <a:pt x="1041908" y="491998"/>
                  </a:cubicBezTo>
                  <a:cubicBezTo>
                    <a:pt x="1026160" y="456692"/>
                    <a:pt x="998220" y="439293"/>
                    <a:pt x="955294" y="439293"/>
                  </a:cubicBezTo>
                  <a:cubicBezTo>
                    <a:pt x="943483" y="439293"/>
                    <a:pt x="930529" y="440563"/>
                    <a:pt x="916432" y="443230"/>
                  </a:cubicBezTo>
                  <a:lnTo>
                    <a:pt x="869188" y="343281"/>
                  </a:lnTo>
                  <a:cubicBezTo>
                    <a:pt x="838200" y="277622"/>
                    <a:pt x="807847" y="211709"/>
                    <a:pt x="776224" y="146304"/>
                  </a:cubicBezTo>
                  <a:lnTo>
                    <a:pt x="768096" y="132334"/>
                  </a:lnTo>
                  <a:cubicBezTo>
                    <a:pt x="756539" y="120777"/>
                    <a:pt x="749935" y="116205"/>
                    <a:pt x="742442" y="112776"/>
                  </a:cubicBezTo>
                  <a:lnTo>
                    <a:pt x="727202" y="107188"/>
                  </a:lnTo>
                  <a:cubicBezTo>
                    <a:pt x="721106" y="106680"/>
                    <a:pt x="716280" y="106426"/>
                    <a:pt x="712089" y="10642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4951471" y="7118813"/>
            <a:ext cx="5875525" cy="5143500"/>
            <a:chOff x="0" y="0"/>
            <a:chExt cx="5875528" cy="5143500"/>
          </a:xfrm>
        </p:grpSpPr>
        <p:sp>
          <p:nvSpPr>
            <p:cNvPr id="6" name="Freeform 6"/>
            <p:cNvSpPr/>
            <p:nvPr/>
          </p:nvSpPr>
          <p:spPr>
            <a:xfrm>
              <a:off x="0" y="1760855"/>
              <a:ext cx="2535047" cy="3382645"/>
            </a:xfrm>
            <a:custGeom>
              <a:avLst/>
              <a:gdLst/>
              <a:ahLst/>
              <a:cxnLst/>
              <a:rect l="l" t="t" r="r" b="b"/>
              <a:pathLst>
                <a:path w="2535047" h="3382645">
                  <a:moveTo>
                    <a:pt x="0" y="0"/>
                  </a:moveTo>
                  <a:lnTo>
                    <a:pt x="0" y="3382645"/>
                  </a:lnTo>
                  <a:lnTo>
                    <a:pt x="2535047" y="3382645"/>
                  </a:lnTo>
                  <a:cubicBezTo>
                    <a:pt x="2175383" y="3148584"/>
                    <a:pt x="1841881" y="2877693"/>
                    <a:pt x="1539621" y="2575560"/>
                  </a:cubicBezTo>
                  <a:cubicBezTo>
                    <a:pt x="830961" y="1866900"/>
                    <a:pt x="294894" y="985520"/>
                    <a:pt x="0" y="0"/>
                  </a:cubicBezTo>
                  <a:close/>
                </a:path>
              </a:pathLst>
            </a:custGeom>
            <a:solidFill>
              <a:srgbClr val="78BE14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0" y="5143500"/>
            <a:ext cx="5875525" cy="5143500"/>
            <a:chOff x="0" y="0"/>
            <a:chExt cx="5875528" cy="5143500"/>
          </a:xfrm>
        </p:grpSpPr>
        <p:sp>
          <p:nvSpPr>
            <p:cNvPr id="8" name="Freeform 8"/>
            <p:cNvSpPr/>
            <p:nvPr/>
          </p:nvSpPr>
          <p:spPr>
            <a:xfrm>
              <a:off x="0" y="1760855"/>
              <a:ext cx="2535047" cy="3382645"/>
            </a:xfrm>
            <a:custGeom>
              <a:avLst/>
              <a:gdLst/>
              <a:ahLst/>
              <a:cxnLst/>
              <a:rect l="l" t="t" r="r" b="b"/>
              <a:pathLst>
                <a:path w="2535047" h="3382645">
                  <a:moveTo>
                    <a:pt x="0" y="0"/>
                  </a:moveTo>
                  <a:lnTo>
                    <a:pt x="0" y="3382645"/>
                  </a:lnTo>
                  <a:lnTo>
                    <a:pt x="2535047" y="3382645"/>
                  </a:lnTo>
                  <a:cubicBezTo>
                    <a:pt x="2175383" y="3148584"/>
                    <a:pt x="1841881" y="2877693"/>
                    <a:pt x="1539621" y="2575560"/>
                  </a:cubicBezTo>
                  <a:cubicBezTo>
                    <a:pt x="830961" y="1866900"/>
                    <a:pt x="294894" y="985520"/>
                    <a:pt x="0" y="0"/>
                  </a:cubicBezTo>
                  <a:close/>
                </a:path>
              </a:pathLst>
            </a:custGeom>
            <a:solidFill>
              <a:srgbClr val="78BE14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806163" y="1122215"/>
            <a:ext cx="8580427" cy="815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66"/>
              </a:lnSpc>
            </a:pPr>
            <a:r>
              <a:rPr lang="cs-CZ" sz="4833" b="1" spc="241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 co teď?</a:t>
            </a:r>
            <a:endParaRPr lang="en-US" sz="4833" b="1" spc="241" dirty="0">
              <a:solidFill>
                <a:srgbClr val="211D1D"/>
              </a:solidFill>
              <a:latin typeface="Codec Pro Bold"/>
              <a:ea typeface="Codec Pro Bold"/>
              <a:cs typeface="Codec Pro Bold"/>
              <a:sym typeface="Codec Pr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485357" y="2600661"/>
            <a:ext cx="14958891" cy="6347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08" lvl="1" indent="-421004">
              <a:lnSpc>
                <a:spcPts val="5459"/>
              </a:lnSpc>
              <a:spcBef>
                <a:spcPct val="0"/>
              </a:spcBef>
              <a:buFont typeface="Arial"/>
              <a:buChar char="•"/>
            </a:pPr>
            <a:r>
              <a:rPr lang="cs-CZ" sz="3899" b="1" u="none" strike="noStrike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Nominace </a:t>
            </a:r>
            <a:r>
              <a:rPr lang="cs-CZ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Symbol" panose="05050102010706020507" pitchFamily="18" charset="2"/>
              </a:rPr>
              <a:t>(</a:t>
            </a:r>
            <a:r>
              <a:rPr lang="cs-CZ" sz="3899" b="1" u="none" strike="noStrike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online/mailem) </a:t>
            </a:r>
            <a:r>
              <a:rPr lang="cs-CZ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Symbol" panose="05050102010706020507" pitchFamily="18" charset="2"/>
              </a:rPr>
              <a:t></a:t>
            </a:r>
            <a:r>
              <a:rPr lang="cs-CZ" sz="3899" b="1" u="none" strike="noStrike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i</a:t>
            </a:r>
            <a:r>
              <a:rPr lang="cs-CZ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nstrukce (hlídat termín)</a:t>
            </a:r>
            <a:endParaRPr lang="cs-CZ" sz="3899" b="1" u="none" strike="noStrike" spc="194" dirty="0">
              <a:solidFill>
                <a:srgbClr val="211D1D"/>
              </a:solidFill>
              <a:latin typeface="Codec Pro Bold"/>
              <a:ea typeface="Codec Pro Bold"/>
              <a:cs typeface="Codec Pro Bold"/>
              <a:sym typeface="Codec Pro Bold"/>
            </a:endParaRPr>
          </a:p>
          <a:p>
            <a:pPr marL="842008" lvl="1" indent="-421004" algn="l">
              <a:lnSpc>
                <a:spcPts val="5459"/>
              </a:lnSpc>
              <a:spcBef>
                <a:spcPct val="0"/>
              </a:spcBef>
              <a:buFont typeface="Arial"/>
              <a:buChar char="•"/>
            </a:pPr>
            <a:r>
              <a:rPr lang="cs-CZ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Podání přihlášky – online/mailem: </a:t>
            </a:r>
          </a:p>
          <a:p>
            <a:pPr marL="1299208" lvl="2" indent="-421004">
              <a:lnSpc>
                <a:spcPts val="5459"/>
              </a:lnSpc>
              <a:spcBef>
                <a:spcPct val="0"/>
              </a:spcBef>
              <a:buFont typeface="Arial"/>
              <a:buChar char="•"/>
            </a:pPr>
            <a:r>
              <a:rPr lang="cs-CZ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LA, jazyk, </a:t>
            </a:r>
            <a:r>
              <a:rPr lang="cs-CZ" sz="3899" b="1" spc="194" dirty="0" err="1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ToR</a:t>
            </a:r>
            <a:r>
              <a:rPr lang="cs-CZ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, potvrzení o studiu, finance, nominace</a:t>
            </a:r>
          </a:p>
          <a:p>
            <a:pPr marL="1299208" lvl="2" indent="-421004">
              <a:lnSpc>
                <a:spcPts val="5459"/>
              </a:lnSpc>
              <a:spcBef>
                <a:spcPct val="0"/>
              </a:spcBef>
              <a:buFont typeface="Arial"/>
              <a:buChar char="•"/>
            </a:pPr>
            <a:r>
              <a:rPr lang="cs-CZ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žádost o ubytování, někdy potřeba čekat na ID</a:t>
            </a:r>
          </a:p>
          <a:p>
            <a:pPr marL="842008" lvl="1" indent="-421004" algn="l">
              <a:lnSpc>
                <a:spcPts val="5459"/>
              </a:lnSpc>
              <a:spcBef>
                <a:spcPct val="0"/>
              </a:spcBef>
              <a:buFont typeface="Arial"/>
              <a:buChar char="•"/>
            </a:pPr>
            <a:r>
              <a:rPr lang="cs-CZ" sz="3899" b="1" u="none" strike="noStrike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Potvrzení o přijetí mailem/v aplikaci</a:t>
            </a:r>
          </a:p>
          <a:p>
            <a:pPr marL="842008" lvl="1" indent="-421004">
              <a:lnSpc>
                <a:spcPts val="5459"/>
              </a:lnSpc>
              <a:spcBef>
                <a:spcPct val="0"/>
              </a:spcBef>
              <a:buFont typeface="Arial"/>
              <a:buChar char="•"/>
            </a:pPr>
            <a:r>
              <a:rPr lang="cs-CZ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Zaslání akceptačního dopisu – mailem/DHL</a:t>
            </a:r>
          </a:p>
          <a:p>
            <a:pPr marL="1449704" lvl="2" indent="-571500">
              <a:lnSpc>
                <a:spcPts val="5459"/>
              </a:lnSpc>
              <a:spcBef>
                <a:spcPct val="0"/>
              </a:spcBef>
              <a:buFont typeface="Symbol" panose="05050102010706020507" pitchFamily="18" charset="2"/>
              <a:buChar char="®"/>
            </a:pPr>
            <a:r>
              <a:rPr lang="cs-CZ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Vízum: nominační dopis, finance, MOU, rezervace letenek atp.</a:t>
            </a:r>
          </a:p>
          <a:p>
            <a:pPr marL="1449704" lvl="2" indent="-571500">
              <a:lnSpc>
                <a:spcPts val="5459"/>
              </a:lnSpc>
              <a:spcBef>
                <a:spcPct val="0"/>
              </a:spcBef>
              <a:buFont typeface="Symbol" panose="05050102010706020507" pitchFamily="18" charset="2"/>
              <a:buChar char="®"/>
            </a:pPr>
            <a:r>
              <a:rPr lang="cs-CZ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Checklist – zadá fakulta</a:t>
            </a:r>
          </a:p>
        </p:txBody>
      </p:sp>
      <p:sp>
        <p:nvSpPr>
          <p:cNvPr id="11" name="Freeform 11"/>
          <p:cNvSpPr/>
          <p:nvPr/>
        </p:nvSpPr>
        <p:spPr>
          <a:xfrm>
            <a:off x="14455115" y="8655509"/>
            <a:ext cx="3832885" cy="1631491"/>
          </a:xfrm>
          <a:custGeom>
            <a:avLst/>
            <a:gdLst/>
            <a:ahLst/>
            <a:cxnLst/>
            <a:rect l="l" t="t" r="r" b="b"/>
            <a:pathLst>
              <a:path w="3832885" h="1631491">
                <a:moveTo>
                  <a:pt x="0" y="0"/>
                </a:moveTo>
                <a:lnTo>
                  <a:pt x="3832885" y="0"/>
                </a:lnTo>
                <a:lnTo>
                  <a:pt x="3832885" y="1631491"/>
                </a:lnTo>
                <a:lnTo>
                  <a:pt x="0" y="16314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364460" y="479764"/>
            <a:ext cx="2184397" cy="2184397"/>
            <a:chOff x="0" y="0"/>
            <a:chExt cx="2184400" cy="218440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2057400" cy="2057400"/>
            </a:xfrm>
            <a:custGeom>
              <a:avLst/>
              <a:gdLst/>
              <a:ahLst/>
              <a:cxnLst/>
              <a:rect l="l" t="t" r="r" b="b"/>
              <a:pathLst>
                <a:path w="2057400" h="2057400">
                  <a:moveTo>
                    <a:pt x="1029843" y="0"/>
                  </a:moveTo>
                  <a:cubicBezTo>
                    <a:pt x="461010" y="0"/>
                    <a:pt x="0" y="461010"/>
                    <a:pt x="0" y="1029843"/>
                  </a:cubicBezTo>
                  <a:cubicBezTo>
                    <a:pt x="0" y="1574927"/>
                    <a:pt x="423418" y="2021205"/>
                    <a:pt x="959358" y="2057400"/>
                  </a:cubicBezTo>
                  <a:lnTo>
                    <a:pt x="2057400" y="2057400"/>
                  </a:lnTo>
                  <a:lnTo>
                    <a:pt x="2057400" y="959358"/>
                  </a:lnTo>
                  <a:lnTo>
                    <a:pt x="2057400" y="959358"/>
                  </a:lnTo>
                  <a:cubicBezTo>
                    <a:pt x="2021205" y="423418"/>
                    <a:pt x="1574927" y="0"/>
                    <a:pt x="1029843" y="0"/>
                  </a:cubicBezTo>
                  <a:close/>
                </a:path>
              </a:pathLst>
            </a:custGeom>
            <a:solidFill>
              <a:srgbClr val="78BE1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99288" y="431800"/>
              <a:ext cx="1385062" cy="1359281"/>
            </a:xfrm>
            <a:custGeom>
              <a:avLst/>
              <a:gdLst/>
              <a:ahLst/>
              <a:cxnLst/>
              <a:rect l="l" t="t" r="r" b="b"/>
              <a:pathLst>
                <a:path w="1385062" h="1359281">
                  <a:moveTo>
                    <a:pt x="991362" y="127"/>
                  </a:moveTo>
                  <a:lnTo>
                    <a:pt x="981710" y="3810"/>
                  </a:lnTo>
                  <a:cubicBezTo>
                    <a:pt x="977011" y="6350"/>
                    <a:pt x="973201" y="9779"/>
                    <a:pt x="970153" y="14224"/>
                  </a:cubicBezTo>
                  <a:lnTo>
                    <a:pt x="919861" y="87757"/>
                  </a:lnTo>
                  <a:cubicBezTo>
                    <a:pt x="916813" y="92075"/>
                    <a:pt x="915035" y="96901"/>
                    <a:pt x="914019" y="107569"/>
                  </a:cubicBezTo>
                  <a:lnTo>
                    <a:pt x="917194" y="117475"/>
                  </a:lnTo>
                  <a:lnTo>
                    <a:pt x="917067" y="117475"/>
                  </a:lnTo>
                  <a:cubicBezTo>
                    <a:pt x="919226" y="122047"/>
                    <a:pt x="922401" y="125857"/>
                    <a:pt x="930783" y="131826"/>
                  </a:cubicBezTo>
                  <a:lnTo>
                    <a:pt x="940689" y="134112"/>
                  </a:lnTo>
                  <a:cubicBezTo>
                    <a:pt x="941451" y="134239"/>
                    <a:pt x="942340" y="134239"/>
                    <a:pt x="943102" y="134239"/>
                  </a:cubicBezTo>
                  <a:cubicBezTo>
                    <a:pt x="947547" y="134239"/>
                    <a:pt x="952373" y="132969"/>
                    <a:pt x="960501" y="129032"/>
                  </a:cubicBezTo>
                  <a:lnTo>
                    <a:pt x="967486" y="121031"/>
                  </a:lnTo>
                  <a:cubicBezTo>
                    <a:pt x="984377" y="97028"/>
                    <a:pt x="1002157" y="71374"/>
                    <a:pt x="1021969" y="40259"/>
                  </a:cubicBezTo>
                  <a:lnTo>
                    <a:pt x="1024128" y="26416"/>
                  </a:lnTo>
                  <a:lnTo>
                    <a:pt x="1024636" y="22606"/>
                  </a:lnTo>
                  <a:lnTo>
                    <a:pt x="1025525" y="19050"/>
                  </a:lnTo>
                  <a:lnTo>
                    <a:pt x="1020699" y="11303"/>
                  </a:lnTo>
                  <a:lnTo>
                    <a:pt x="1012190" y="4572"/>
                  </a:lnTo>
                  <a:cubicBezTo>
                    <a:pt x="1007618" y="1778"/>
                    <a:pt x="1002665" y="254"/>
                    <a:pt x="992632" y="0"/>
                  </a:cubicBezTo>
                  <a:close/>
                  <a:moveTo>
                    <a:pt x="1252474" y="339217"/>
                  </a:moveTo>
                  <a:cubicBezTo>
                    <a:pt x="1250696" y="339217"/>
                    <a:pt x="1248664" y="339344"/>
                    <a:pt x="1246378" y="339471"/>
                  </a:cubicBezTo>
                  <a:lnTo>
                    <a:pt x="1236853" y="343916"/>
                  </a:lnTo>
                  <a:cubicBezTo>
                    <a:pt x="1211453" y="358902"/>
                    <a:pt x="1185926" y="374523"/>
                    <a:pt x="1157351" y="392176"/>
                  </a:cubicBezTo>
                  <a:lnTo>
                    <a:pt x="1152144" y="397764"/>
                  </a:lnTo>
                  <a:cubicBezTo>
                    <a:pt x="1149731" y="400812"/>
                    <a:pt x="1148080" y="404241"/>
                    <a:pt x="1146175" y="411861"/>
                  </a:cubicBezTo>
                  <a:lnTo>
                    <a:pt x="1146937" y="423418"/>
                  </a:lnTo>
                  <a:lnTo>
                    <a:pt x="1150112" y="430403"/>
                  </a:lnTo>
                  <a:cubicBezTo>
                    <a:pt x="1152652" y="434975"/>
                    <a:pt x="1156208" y="438531"/>
                    <a:pt x="1165352" y="443738"/>
                  </a:cubicBezTo>
                  <a:lnTo>
                    <a:pt x="1175512" y="444881"/>
                  </a:lnTo>
                  <a:cubicBezTo>
                    <a:pt x="1180973" y="444754"/>
                    <a:pt x="1185926" y="443230"/>
                    <a:pt x="1190625" y="440309"/>
                  </a:cubicBezTo>
                  <a:lnTo>
                    <a:pt x="1268730" y="392684"/>
                  </a:lnTo>
                  <a:lnTo>
                    <a:pt x="1273556" y="389128"/>
                  </a:lnTo>
                  <a:lnTo>
                    <a:pt x="1281176" y="377571"/>
                  </a:lnTo>
                  <a:lnTo>
                    <a:pt x="1283208" y="374396"/>
                  </a:lnTo>
                  <a:lnTo>
                    <a:pt x="1285494" y="371475"/>
                  </a:lnTo>
                  <a:lnTo>
                    <a:pt x="1284859" y="367919"/>
                  </a:lnTo>
                  <a:cubicBezTo>
                    <a:pt x="1284224" y="362331"/>
                    <a:pt x="1282446" y="357378"/>
                    <a:pt x="1276096" y="348234"/>
                  </a:cubicBezTo>
                  <a:lnTo>
                    <a:pt x="1267079" y="342265"/>
                  </a:lnTo>
                  <a:cubicBezTo>
                    <a:pt x="1263269" y="340487"/>
                    <a:pt x="1259205" y="339471"/>
                    <a:pt x="1252474" y="339471"/>
                  </a:cubicBezTo>
                  <a:close/>
                  <a:moveTo>
                    <a:pt x="960628" y="488696"/>
                  </a:moveTo>
                  <a:cubicBezTo>
                    <a:pt x="977265" y="488696"/>
                    <a:pt x="988568" y="496062"/>
                    <a:pt x="995934" y="510540"/>
                  </a:cubicBezTo>
                  <a:cubicBezTo>
                    <a:pt x="1006602" y="531749"/>
                    <a:pt x="1000887" y="549656"/>
                    <a:pt x="975233" y="568198"/>
                  </a:cubicBezTo>
                  <a:lnTo>
                    <a:pt x="939292" y="491871"/>
                  </a:lnTo>
                  <a:cubicBezTo>
                    <a:pt x="947293" y="489712"/>
                    <a:pt x="954278" y="488569"/>
                    <a:pt x="960628" y="488569"/>
                  </a:cubicBezTo>
                  <a:close/>
                  <a:moveTo>
                    <a:pt x="1267206" y="793115"/>
                  </a:moveTo>
                  <a:cubicBezTo>
                    <a:pt x="1265047" y="793115"/>
                    <a:pt x="1262634" y="793242"/>
                    <a:pt x="1259459" y="793623"/>
                  </a:cubicBezTo>
                  <a:lnTo>
                    <a:pt x="1249045" y="798576"/>
                  </a:lnTo>
                  <a:lnTo>
                    <a:pt x="1243711" y="804037"/>
                  </a:lnTo>
                  <a:cubicBezTo>
                    <a:pt x="1241298" y="807085"/>
                    <a:pt x="1239647" y="810514"/>
                    <a:pt x="1237107" y="819277"/>
                  </a:cubicBezTo>
                  <a:lnTo>
                    <a:pt x="1238250" y="829310"/>
                  </a:lnTo>
                  <a:cubicBezTo>
                    <a:pt x="1239520" y="834390"/>
                    <a:pt x="1242060" y="838708"/>
                    <a:pt x="1249553" y="846201"/>
                  </a:cubicBezTo>
                  <a:lnTo>
                    <a:pt x="1259459" y="850138"/>
                  </a:lnTo>
                  <a:cubicBezTo>
                    <a:pt x="1287653" y="858139"/>
                    <a:pt x="1317879" y="866267"/>
                    <a:pt x="1353820" y="874522"/>
                  </a:cubicBezTo>
                  <a:lnTo>
                    <a:pt x="1367536" y="871982"/>
                  </a:lnTo>
                  <a:lnTo>
                    <a:pt x="1371219" y="871220"/>
                  </a:lnTo>
                  <a:lnTo>
                    <a:pt x="1374775" y="870839"/>
                  </a:lnTo>
                  <a:lnTo>
                    <a:pt x="1376934" y="867918"/>
                  </a:lnTo>
                  <a:lnTo>
                    <a:pt x="1380490" y="863600"/>
                  </a:lnTo>
                  <a:lnTo>
                    <a:pt x="1383919" y="853313"/>
                  </a:lnTo>
                  <a:cubicBezTo>
                    <a:pt x="1385062" y="847852"/>
                    <a:pt x="1384681" y="842518"/>
                    <a:pt x="1381379" y="832104"/>
                  </a:cubicBezTo>
                  <a:lnTo>
                    <a:pt x="1374648" y="824103"/>
                  </a:lnTo>
                  <a:cubicBezTo>
                    <a:pt x="1370711" y="820420"/>
                    <a:pt x="1366139" y="818007"/>
                    <a:pt x="1360932" y="816737"/>
                  </a:cubicBezTo>
                  <a:lnTo>
                    <a:pt x="1274826" y="793877"/>
                  </a:lnTo>
                  <a:cubicBezTo>
                    <a:pt x="1272667" y="793242"/>
                    <a:pt x="1270381" y="792861"/>
                    <a:pt x="1267333" y="792861"/>
                  </a:cubicBezTo>
                  <a:close/>
                  <a:moveTo>
                    <a:pt x="714629" y="155702"/>
                  </a:moveTo>
                  <a:cubicBezTo>
                    <a:pt x="728345" y="155702"/>
                    <a:pt x="732663" y="170307"/>
                    <a:pt x="738124" y="181864"/>
                  </a:cubicBezTo>
                  <a:lnTo>
                    <a:pt x="936371" y="603250"/>
                  </a:lnTo>
                  <a:cubicBezTo>
                    <a:pt x="985647" y="707771"/>
                    <a:pt x="1034796" y="812419"/>
                    <a:pt x="1084072" y="916940"/>
                  </a:cubicBezTo>
                  <a:lnTo>
                    <a:pt x="1087120" y="923290"/>
                  </a:lnTo>
                  <a:cubicBezTo>
                    <a:pt x="1095756" y="945261"/>
                    <a:pt x="1094359" y="950087"/>
                    <a:pt x="1093724" y="951611"/>
                  </a:cubicBezTo>
                  <a:lnTo>
                    <a:pt x="1093724" y="951611"/>
                  </a:lnTo>
                  <a:lnTo>
                    <a:pt x="1089406" y="958342"/>
                  </a:lnTo>
                  <a:cubicBezTo>
                    <a:pt x="1075309" y="957834"/>
                    <a:pt x="1061593" y="958850"/>
                    <a:pt x="1054989" y="952373"/>
                  </a:cubicBezTo>
                  <a:cubicBezTo>
                    <a:pt x="1030351" y="928878"/>
                    <a:pt x="1002665" y="909701"/>
                    <a:pt x="971931" y="894969"/>
                  </a:cubicBezTo>
                  <a:cubicBezTo>
                    <a:pt x="941197" y="880237"/>
                    <a:pt x="909066" y="870458"/>
                    <a:pt x="875284" y="865759"/>
                  </a:cubicBezTo>
                  <a:cubicBezTo>
                    <a:pt x="844169" y="860552"/>
                    <a:pt x="813308" y="858139"/>
                    <a:pt x="782701" y="858139"/>
                  </a:cubicBezTo>
                  <a:cubicBezTo>
                    <a:pt x="698881" y="858139"/>
                    <a:pt x="617220" y="876173"/>
                    <a:pt x="536702" y="904240"/>
                  </a:cubicBezTo>
                  <a:lnTo>
                    <a:pt x="461518" y="933577"/>
                  </a:lnTo>
                  <a:cubicBezTo>
                    <a:pt x="416941" y="838962"/>
                    <a:pt x="373634" y="746887"/>
                    <a:pt x="332740" y="659892"/>
                  </a:cubicBezTo>
                  <a:cubicBezTo>
                    <a:pt x="395732" y="615950"/>
                    <a:pt x="459359" y="577215"/>
                    <a:pt x="516636" y="530479"/>
                  </a:cubicBezTo>
                  <a:cubicBezTo>
                    <a:pt x="599186" y="463042"/>
                    <a:pt x="663575" y="380746"/>
                    <a:pt x="687324" y="273558"/>
                  </a:cubicBezTo>
                  <a:lnTo>
                    <a:pt x="693420" y="193167"/>
                  </a:lnTo>
                  <a:cubicBezTo>
                    <a:pt x="693420" y="178435"/>
                    <a:pt x="688467" y="162687"/>
                    <a:pt x="706501" y="156972"/>
                  </a:cubicBezTo>
                  <a:cubicBezTo>
                    <a:pt x="709549" y="155956"/>
                    <a:pt x="712216" y="155575"/>
                    <a:pt x="714629" y="155575"/>
                  </a:cubicBezTo>
                  <a:close/>
                  <a:moveTo>
                    <a:pt x="530860" y="958977"/>
                  </a:moveTo>
                  <a:cubicBezTo>
                    <a:pt x="544957" y="986155"/>
                    <a:pt x="541655" y="990092"/>
                    <a:pt x="495935" y="1004189"/>
                  </a:cubicBezTo>
                  <a:lnTo>
                    <a:pt x="483616" y="979932"/>
                  </a:lnTo>
                  <a:lnTo>
                    <a:pt x="530987" y="958977"/>
                  </a:lnTo>
                  <a:close/>
                  <a:moveTo>
                    <a:pt x="284226" y="673735"/>
                  </a:moveTo>
                  <a:lnTo>
                    <a:pt x="418084" y="957834"/>
                  </a:lnTo>
                  <a:cubicBezTo>
                    <a:pt x="366776" y="982599"/>
                    <a:pt x="314325" y="1004316"/>
                    <a:pt x="260477" y="1023112"/>
                  </a:cubicBezTo>
                  <a:lnTo>
                    <a:pt x="233934" y="1027303"/>
                  </a:lnTo>
                  <a:cubicBezTo>
                    <a:pt x="230632" y="1027557"/>
                    <a:pt x="227330" y="1027684"/>
                    <a:pt x="224028" y="1027684"/>
                  </a:cubicBezTo>
                  <a:cubicBezTo>
                    <a:pt x="218313" y="1027684"/>
                    <a:pt x="212725" y="1027303"/>
                    <a:pt x="207010" y="1026668"/>
                  </a:cubicBezTo>
                  <a:lnTo>
                    <a:pt x="180594" y="1021207"/>
                  </a:lnTo>
                  <a:cubicBezTo>
                    <a:pt x="171958" y="1018540"/>
                    <a:pt x="163703" y="1015238"/>
                    <a:pt x="155702" y="1011047"/>
                  </a:cubicBezTo>
                  <a:lnTo>
                    <a:pt x="132969" y="996569"/>
                  </a:lnTo>
                  <a:cubicBezTo>
                    <a:pt x="125857" y="990981"/>
                    <a:pt x="119253" y="984885"/>
                    <a:pt x="113284" y="978154"/>
                  </a:cubicBezTo>
                  <a:lnTo>
                    <a:pt x="97282" y="956564"/>
                  </a:lnTo>
                  <a:cubicBezTo>
                    <a:pt x="92583" y="948817"/>
                    <a:pt x="88646" y="940816"/>
                    <a:pt x="85471" y="932434"/>
                  </a:cubicBezTo>
                  <a:lnTo>
                    <a:pt x="76962" y="906907"/>
                  </a:lnTo>
                  <a:cubicBezTo>
                    <a:pt x="74930" y="898144"/>
                    <a:pt x="73660" y="889254"/>
                    <a:pt x="73152" y="880237"/>
                  </a:cubicBezTo>
                  <a:lnTo>
                    <a:pt x="74041" y="853313"/>
                  </a:lnTo>
                  <a:cubicBezTo>
                    <a:pt x="75184" y="844423"/>
                    <a:pt x="76962" y="835660"/>
                    <a:pt x="79629" y="827024"/>
                  </a:cubicBezTo>
                  <a:lnTo>
                    <a:pt x="89789" y="802132"/>
                  </a:lnTo>
                  <a:cubicBezTo>
                    <a:pt x="93980" y="794131"/>
                    <a:pt x="98679" y="786511"/>
                    <a:pt x="104267" y="779399"/>
                  </a:cubicBezTo>
                  <a:lnTo>
                    <a:pt x="122428" y="759587"/>
                  </a:lnTo>
                  <a:cubicBezTo>
                    <a:pt x="129032" y="753491"/>
                    <a:pt x="136271" y="748157"/>
                    <a:pt x="143891" y="743331"/>
                  </a:cubicBezTo>
                  <a:cubicBezTo>
                    <a:pt x="187706" y="717169"/>
                    <a:pt x="235585" y="697611"/>
                    <a:pt x="284226" y="673862"/>
                  </a:cubicBezTo>
                  <a:close/>
                  <a:moveTo>
                    <a:pt x="437261" y="1002157"/>
                  </a:moveTo>
                  <a:cubicBezTo>
                    <a:pt x="440944" y="1008507"/>
                    <a:pt x="444500" y="1013968"/>
                    <a:pt x="447167" y="1019810"/>
                  </a:cubicBezTo>
                  <a:lnTo>
                    <a:pt x="557911" y="1255141"/>
                  </a:lnTo>
                  <a:cubicBezTo>
                    <a:pt x="569341" y="1279525"/>
                    <a:pt x="566547" y="1297813"/>
                    <a:pt x="548640" y="1305687"/>
                  </a:cubicBezTo>
                  <a:cubicBezTo>
                    <a:pt x="543179" y="1308100"/>
                    <a:pt x="538099" y="1309243"/>
                    <a:pt x="533400" y="1309243"/>
                  </a:cubicBezTo>
                  <a:cubicBezTo>
                    <a:pt x="520573" y="1309243"/>
                    <a:pt x="510667" y="1300734"/>
                    <a:pt x="502285" y="1287526"/>
                  </a:cubicBezTo>
                  <a:lnTo>
                    <a:pt x="346329" y="1045210"/>
                  </a:lnTo>
                  <a:lnTo>
                    <a:pt x="437388" y="1002157"/>
                  </a:lnTo>
                  <a:close/>
                  <a:moveTo>
                    <a:pt x="712216" y="106553"/>
                  </a:moveTo>
                  <a:cubicBezTo>
                    <a:pt x="705104" y="106553"/>
                    <a:pt x="700151" y="107315"/>
                    <a:pt x="695071" y="108585"/>
                  </a:cubicBezTo>
                  <a:lnTo>
                    <a:pt x="679831" y="113919"/>
                  </a:lnTo>
                  <a:cubicBezTo>
                    <a:pt x="666369" y="123190"/>
                    <a:pt x="660527" y="128778"/>
                    <a:pt x="655828" y="135382"/>
                  </a:cubicBezTo>
                  <a:lnTo>
                    <a:pt x="647573" y="149225"/>
                  </a:lnTo>
                  <a:cubicBezTo>
                    <a:pt x="643001" y="164973"/>
                    <a:pt x="642239" y="172974"/>
                    <a:pt x="642747" y="181102"/>
                  </a:cubicBezTo>
                  <a:cubicBezTo>
                    <a:pt x="653288" y="248793"/>
                    <a:pt x="631571" y="308102"/>
                    <a:pt x="597535" y="363982"/>
                  </a:cubicBezTo>
                  <a:cubicBezTo>
                    <a:pt x="571881" y="405638"/>
                    <a:pt x="541274" y="443357"/>
                    <a:pt x="505841" y="477139"/>
                  </a:cubicBezTo>
                  <a:cubicBezTo>
                    <a:pt x="470408" y="510921"/>
                    <a:pt x="431292" y="539623"/>
                    <a:pt x="388366" y="563372"/>
                  </a:cubicBezTo>
                  <a:cubicBezTo>
                    <a:pt x="310769" y="607441"/>
                    <a:pt x="228981" y="644398"/>
                    <a:pt x="148336" y="683387"/>
                  </a:cubicBezTo>
                  <a:cubicBezTo>
                    <a:pt x="46355" y="732536"/>
                    <a:pt x="0" y="837946"/>
                    <a:pt x="35306" y="940689"/>
                  </a:cubicBezTo>
                  <a:lnTo>
                    <a:pt x="51562" y="975614"/>
                  </a:lnTo>
                  <a:cubicBezTo>
                    <a:pt x="58039" y="986790"/>
                    <a:pt x="65532" y="997204"/>
                    <a:pt x="74041" y="1006983"/>
                  </a:cubicBezTo>
                  <a:lnTo>
                    <a:pt x="101981" y="1033526"/>
                  </a:lnTo>
                  <a:cubicBezTo>
                    <a:pt x="112141" y="1041527"/>
                    <a:pt x="122936" y="1048385"/>
                    <a:pt x="134366" y="1054354"/>
                  </a:cubicBezTo>
                  <a:lnTo>
                    <a:pt x="170053" y="1068705"/>
                  </a:lnTo>
                  <a:cubicBezTo>
                    <a:pt x="182372" y="1072388"/>
                    <a:pt x="195072" y="1074928"/>
                    <a:pt x="207899" y="1076198"/>
                  </a:cubicBezTo>
                  <a:lnTo>
                    <a:pt x="246380" y="1076452"/>
                  </a:lnTo>
                  <a:cubicBezTo>
                    <a:pt x="259207" y="1075309"/>
                    <a:pt x="271907" y="1073023"/>
                    <a:pt x="284226" y="1069467"/>
                  </a:cubicBezTo>
                  <a:cubicBezTo>
                    <a:pt x="287401" y="1068451"/>
                    <a:pt x="290195" y="1068070"/>
                    <a:pt x="292735" y="1068070"/>
                  </a:cubicBezTo>
                  <a:cubicBezTo>
                    <a:pt x="300482" y="1068070"/>
                    <a:pt x="305435" y="1072642"/>
                    <a:pt x="310515" y="1080897"/>
                  </a:cubicBezTo>
                  <a:lnTo>
                    <a:pt x="370840" y="1174750"/>
                  </a:lnTo>
                  <a:cubicBezTo>
                    <a:pt x="402463" y="1223772"/>
                    <a:pt x="433705" y="1272921"/>
                    <a:pt x="465709" y="1321689"/>
                  </a:cubicBezTo>
                  <a:lnTo>
                    <a:pt x="474980" y="1334897"/>
                  </a:lnTo>
                  <a:cubicBezTo>
                    <a:pt x="487172" y="1345692"/>
                    <a:pt x="494030" y="1349883"/>
                    <a:pt x="501523" y="1353185"/>
                  </a:cubicBezTo>
                  <a:lnTo>
                    <a:pt x="516763" y="1358392"/>
                  </a:lnTo>
                  <a:cubicBezTo>
                    <a:pt x="523494" y="1359027"/>
                    <a:pt x="528828" y="1359281"/>
                    <a:pt x="533273" y="1359281"/>
                  </a:cubicBezTo>
                  <a:cubicBezTo>
                    <a:pt x="539623" y="1359281"/>
                    <a:pt x="544322" y="1358646"/>
                    <a:pt x="549021" y="1357630"/>
                  </a:cubicBezTo>
                  <a:lnTo>
                    <a:pt x="564134" y="1354836"/>
                  </a:lnTo>
                  <a:cubicBezTo>
                    <a:pt x="578231" y="1348359"/>
                    <a:pt x="584581" y="1344168"/>
                    <a:pt x="590169" y="1338834"/>
                  </a:cubicBezTo>
                  <a:lnTo>
                    <a:pt x="600456" y="1327404"/>
                  </a:lnTo>
                  <a:cubicBezTo>
                    <a:pt x="607695" y="1313688"/>
                    <a:pt x="610108" y="1306449"/>
                    <a:pt x="611378" y="1298829"/>
                  </a:cubicBezTo>
                  <a:cubicBezTo>
                    <a:pt x="614172" y="1276223"/>
                    <a:pt x="610997" y="1254379"/>
                    <a:pt x="601980" y="1233424"/>
                  </a:cubicBezTo>
                  <a:lnTo>
                    <a:pt x="518033" y="1052957"/>
                  </a:lnTo>
                  <a:cubicBezTo>
                    <a:pt x="591566" y="1011809"/>
                    <a:pt x="598678" y="999744"/>
                    <a:pt x="583311" y="943102"/>
                  </a:cubicBezTo>
                  <a:lnTo>
                    <a:pt x="588645" y="939546"/>
                  </a:lnTo>
                  <a:cubicBezTo>
                    <a:pt x="653415" y="918337"/>
                    <a:pt x="717550" y="907923"/>
                    <a:pt x="782193" y="907923"/>
                  </a:cubicBezTo>
                  <a:cubicBezTo>
                    <a:pt x="806196" y="907923"/>
                    <a:pt x="830326" y="909320"/>
                    <a:pt x="854456" y="912241"/>
                  </a:cubicBezTo>
                  <a:cubicBezTo>
                    <a:pt x="885063" y="915162"/>
                    <a:pt x="914273" y="922909"/>
                    <a:pt x="942213" y="935609"/>
                  </a:cubicBezTo>
                  <a:cubicBezTo>
                    <a:pt x="970153" y="948309"/>
                    <a:pt x="995299" y="965200"/>
                    <a:pt x="1017651" y="986282"/>
                  </a:cubicBezTo>
                  <a:cubicBezTo>
                    <a:pt x="1035939" y="1004697"/>
                    <a:pt x="1056259" y="1013968"/>
                    <a:pt x="1076198" y="1013968"/>
                  </a:cubicBezTo>
                  <a:cubicBezTo>
                    <a:pt x="1089787" y="1013968"/>
                    <a:pt x="1103122" y="1009650"/>
                    <a:pt x="1115441" y="1000887"/>
                  </a:cubicBezTo>
                  <a:cubicBezTo>
                    <a:pt x="1145286" y="979678"/>
                    <a:pt x="1152144" y="944626"/>
                    <a:pt x="1133983" y="905764"/>
                  </a:cubicBezTo>
                  <a:lnTo>
                    <a:pt x="1014222" y="651383"/>
                  </a:lnTo>
                  <a:lnTo>
                    <a:pt x="998093" y="615569"/>
                  </a:lnTo>
                  <a:cubicBezTo>
                    <a:pt x="1048004" y="577469"/>
                    <a:pt x="1061974" y="537083"/>
                    <a:pt x="1041908" y="491998"/>
                  </a:cubicBezTo>
                  <a:cubicBezTo>
                    <a:pt x="1026160" y="456692"/>
                    <a:pt x="998220" y="439293"/>
                    <a:pt x="955294" y="439293"/>
                  </a:cubicBezTo>
                  <a:cubicBezTo>
                    <a:pt x="943483" y="439293"/>
                    <a:pt x="930529" y="440563"/>
                    <a:pt x="916432" y="443230"/>
                  </a:cubicBezTo>
                  <a:lnTo>
                    <a:pt x="869188" y="343281"/>
                  </a:lnTo>
                  <a:cubicBezTo>
                    <a:pt x="838200" y="277622"/>
                    <a:pt x="807847" y="211709"/>
                    <a:pt x="776224" y="146304"/>
                  </a:cubicBezTo>
                  <a:lnTo>
                    <a:pt x="768096" y="132334"/>
                  </a:lnTo>
                  <a:cubicBezTo>
                    <a:pt x="756539" y="120777"/>
                    <a:pt x="749935" y="116205"/>
                    <a:pt x="742442" y="112776"/>
                  </a:cubicBezTo>
                  <a:lnTo>
                    <a:pt x="727202" y="107188"/>
                  </a:lnTo>
                  <a:cubicBezTo>
                    <a:pt x="721106" y="106680"/>
                    <a:pt x="716280" y="106426"/>
                    <a:pt x="712089" y="10642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4951471" y="7118813"/>
            <a:ext cx="5875525" cy="5143500"/>
            <a:chOff x="0" y="0"/>
            <a:chExt cx="5875528" cy="5143500"/>
          </a:xfrm>
        </p:grpSpPr>
        <p:sp>
          <p:nvSpPr>
            <p:cNvPr id="6" name="Freeform 6"/>
            <p:cNvSpPr/>
            <p:nvPr/>
          </p:nvSpPr>
          <p:spPr>
            <a:xfrm>
              <a:off x="0" y="1760855"/>
              <a:ext cx="2535047" cy="3382645"/>
            </a:xfrm>
            <a:custGeom>
              <a:avLst/>
              <a:gdLst/>
              <a:ahLst/>
              <a:cxnLst/>
              <a:rect l="l" t="t" r="r" b="b"/>
              <a:pathLst>
                <a:path w="2535047" h="3382645">
                  <a:moveTo>
                    <a:pt x="0" y="0"/>
                  </a:moveTo>
                  <a:lnTo>
                    <a:pt x="0" y="3382645"/>
                  </a:lnTo>
                  <a:lnTo>
                    <a:pt x="2535047" y="3382645"/>
                  </a:lnTo>
                  <a:cubicBezTo>
                    <a:pt x="2175383" y="3148584"/>
                    <a:pt x="1841881" y="2877693"/>
                    <a:pt x="1539621" y="2575560"/>
                  </a:cubicBezTo>
                  <a:cubicBezTo>
                    <a:pt x="830961" y="1866900"/>
                    <a:pt x="294894" y="985520"/>
                    <a:pt x="0" y="0"/>
                  </a:cubicBezTo>
                  <a:close/>
                </a:path>
              </a:pathLst>
            </a:custGeom>
            <a:solidFill>
              <a:srgbClr val="78BE14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0" y="5143500"/>
            <a:ext cx="5875525" cy="5143500"/>
            <a:chOff x="0" y="0"/>
            <a:chExt cx="5875528" cy="5143500"/>
          </a:xfrm>
        </p:grpSpPr>
        <p:sp>
          <p:nvSpPr>
            <p:cNvPr id="8" name="Freeform 8"/>
            <p:cNvSpPr/>
            <p:nvPr/>
          </p:nvSpPr>
          <p:spPr>
            <a:xfrm>
              <a:off x="0" y="1760855"/>
              <a:ext cx="2535047" cy="3382645"/>
            </a:xfrm>
            <a:custGeom>
              <a:avLst/>
              <a:gdLst/>
              <a:ahLst/>
              <a:cxnLst/>
              <a:rect l="l" t="t" r="r" b="b"/>
              <a:pathLst>
                <a:path w="2535047" h="3382645">
                  <a:moveTo>
                    <a:pt x="0" y="0"/>
                  </a:moveTo>
                  <a:lnTo>
                    <a:pt x="0" y="3382645"/>
                  </a:lnTo>
                  <a:lnTo>
                    <a:pt x="2535047" y="3382645"/>
                  </a:lnTo>
                  <a:cubicBezTo>
                    <a:pt x="2175383" y="3148584"/>
                    <a:pt x="1841881" y="2877693"/>
                    <a:pt x="1539621" y="2575560"/>
                  </a:cubicBezTo>
                  <a:cubicBezTo>
                    <a:pt x="830961" y="1866900"/>
                    <a:pt x="294894" y="985520"/>
                    <a:pt x="0" y="0"/>
                  </a:cubicBezTo>
                  <a:close/>
                </a:path>
              </a:pathLst>
            </a:custGeom>
            <a:solidFill>
              <a:srgbClr val="78BE14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806163" y="1122215"/>
            <a:ext cx="8580427" cy="815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66"/>
              </a:lnSpc>
            </a:pPr>
            <a:r>
              <a:rPr lang="cs-CZ" sz="4833" b="1" spc="241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Learning </a:t>
            </a:r>
            <a:r>
              <a:rPr lang="cs-CZ" sz="4833" b="1" spc="241" dirty="0" err="1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Agreement</a:t>
            </a:r>
            <a:endParaRPr lang="en-US" sz="4833" b="1" spc="241" dirty="0">
              <a:solidFill>
                <a:srgbClr val="211D1D"/>
              </a:solidFill>
              <a:latin typeface="Codec Pro Bold"/>
              <a:ea typeface="Codec Pro Bold"/>
              <a:cs typeface="Codec Pro Bold"/>
              <a:sym typeface="Codec Pro Bol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4455115" y="8655509"/>
            <a:ext cx="3832885" cy="1631491"/>
          </a:xfrm>
          <a:custGeom>
            <a:avLst/>
            <a:gdLst/>
            <a:ahLst/>
            <a:cxnLst/>
            <a:rect l="l" t="t" r="r" b="b"/>
            <a:pathLst>
              <a:path w="3832885" h="1631491">
                <a:moveTo>
                  <a:pt x="0" y="0"/>
                </a:moveTo>
                <a:lnTo>
                  <a:pt x="3832885" y="0"/>
                </a:lnTo>
                <a:lnTo>
                  <a:pt x="3832885" y="1631491"/>
                </a:lnTo>
                <a:lnTo>
                  <a:pt x="0" y="16314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Obdélník 11"/>
          <p:cNvSpPr/>
          <p:nvPr/>
        </p:nvSpPr>
        <p:spPr>
          <a:xfrm>
            <a:off x="2506016" y="2704718"/>
            <a:ext cx="13800783" cy="502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2008" lvl="1" indent="-421004">
              <a:lnSpc>
                <a:spcPts val="5459"/>
              </a:lnSpc>
              <a:spcBef>
                <a:spcPct val="0"/>
              </a:spcBef>
              <a:buFont typeface="Arial"/>
              <a:buChar char="•"/>
            </a:pPr>
            <a:r>
              <a:rPr lang="cs-CZ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Vyřízení LA může trvat i několik měsíců, proto vyřizovat včas (ideálně zaslat již s přihláškou)</a:t>
            </a:r>
          </a:p>
          <a:p>
            <a:pPr marL="842008" lvl="1" indent="-421004">
              <a:lnSpc>
                <a:spcPts val="5459"/>
              </a:lnSpc>
              <a:spcBef>
                <a:spcPct val="0"/>
              </a:spcBef>
              <a:buFont typeface="Arial"/>
              <a:buChar char="•"/>
            </a:pPr>
            <a:r>
              <a:rPr lang="cs-CZ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Schválení LA – potřeba počítat se změnami i po příjezdu (změny - kapacita, jazyk)</a:t>
            </a:r>
          </a:p>
          <a:p>
            <a:pPr marL="842008" lvl="1" indent="-421004">
              <a:lnSpc>
                <a:spcPts val="5459"/>
              </a:lnSpc>
              <a:spcBef>
                <a:spcPct val="0"/>
              </a:spcBef>
              <a:buFont typeface="Arial"/>
              <a:buChar char="•"/>
            </a:pPr>
            <a:r>
              <a:rPr lang="en-US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Min. 3 </a:t>
            </a:r>
            <a:r>
              <a:rPr lang="en-US" sz="3899" b="1" spc="194" dirty="0" err="1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odborné</a:t>
            </a:r>
            <a:r>
              <a:rPr lang="en-US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</a:t>
            </a:r>
            <a:r>
              <a:rPr lang="en-US" sz="3899" b="1" spc="194" dirty="0" err="1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předměty</a:t>
            </a:r>
            <a:r>
              <a:rPr lang="cs-CZ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(ne jazyk, kultura, sport)</a:t>
            </a:r>
            <a:endParaRPr lang="en-US" sz="3899" b="1" spc="194" dirty="0">
              <a:solidFill>
                <a:srgbClr val="211D1D"/>
              </a:solidFill>
              <a:latin typeface="Codec Pro Bold"/>
              <a:ea typeface="Codec Pro Bold"/>
              <a:cs typeface="Codec Pro Bold"/>
              <a:sym typeface="Codec Pro Bold"/>
            </a:endParaRPr>
          </a:p>
          <a:p>
            <a:pPr marL="842008" lvl="1" indent="-421004">
              <a:lnSpc>
                <a:spcPts val="5459"/>
              </a:lnSpc>
              <a:spcBef>
                <a:spcPct val="0"/>
              </a:spcBef>
              <a:buFont typeface="Arial"/>
              <a:buChar char="•"/>
            </a:pPr>
            <a:r>
              <a:rPr lang="cs-CZ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Přechod z Bc na Mgr-předčasný zápis</a:t>
            </a:r>
            <a:endParaRPr lang="en-US" sz="3899" b="1" spc="194" dirty="0">
              <a:solidFill>
                <a:srgbClr val="211D1D"/>
              </a:solidFill>
              <a:latin typeface="Codec Pro Bold"/>
              <a:ea typeface="Codec Pro Bold"/>
              <a:cs typeface="Codec Pro Bold"/>
              <a:sym typeface="Codec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47318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364460" y="479764"/>
            <a:ext cx="2184397" cy="2184397"/>
            <a:chOff x="0" y="0"/>
            <a:chExt cx="2184400" cy="218440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2057400" cy="2057400"/>
            </a:xfrm>
            <a:custGeom>
              <a:avLst/>
              <a:gdLst/>
              <a:ahLst/>
              <a:cxnLst/>
              <a:rect l="l" t="t" r="r" b="b"/>
              <a:pathLst>
                <a:path w="2057400" h="2057400">
                  <a:moveTo>
                    <a:pt x="1029843" y="0"/>
                  </a:moveTo>
                  <a:cubicBezTo>
                    <a:pt x="461010" y="0"/>
                    <a:pt x="0" y="461010"/>
                    <a:pt x="0" y="1029843"/>
                  </a:cubicBezTo>
                  <a:cubicBezTo>
                    <a:pt x="0" y="1574927"/>
                    <a:pt x="423418" y="2021205"/>
                    <a:pt x="959358" y="2057400"/>
                  </a:cubicBezTo>
                  <a:lnTo>
                    <a:pt x="2057400" y="2057400"/>
                  </a:lnTo>
                  <a:lnTo>
                    <a:pt x="2057400" y="959358"/>
                  </a:lnTo>
                  <a:lnTo>
                    <a:pt x="2057400" y="959358"/>
                  </a:lnTo>
                  <a:cubicBezTo>
                    <a:pt x="2021205" y="423418"/>
                    <a:pt x="1574927" y="0"/>
                    <a:pt x="1029843" y="0"/>
                  </a:cubicBezTo>
                  <a:close/>
                </a:path>
              </a:pathLst>
            </a:custGeom>
            <a:solidFill>
              <a:srgbClr val="78BE1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99288" y="431800"/>
              <a:ext cx="1385062" cy="1359281"/>
            </a:xfrm>
            <a:custGeom>
              <a:avLst/>
              <a:gdLst/>
              <a:ahLst/>
              <a:cxnLst/>
              <a:rect l="l" t="t" r="r" b="b"/>
              <a:pathLst>
                <a:path w="1385062" h="1359281">
                  <a:moveTo>
                    <a:pt x="991362" y="127"/>
                  </a:moveTo>
                  <a:lnTo>
                    <a:pt x="981710" y="3810"/>
                  </a:lnTo>
                  <a:cubicBezTo>
                    <a:pt x="977011" y="6350"/>
                    <a:pt x="973201" y="9779"/>
                    <a:pt x="970153" y="14224"/>
                  </a:cubicBezTo>
                  <a:lnTo>
                    <a:pt x="919861" y="87757"/>
                  </a:lnTo>
                  <a:cubicBezTo>
                    <a:pt x="916813" y="92075"/>
                    <a:pt x="915035" y="96901"/>
                    <a:pt x="914019" y="107569"/>
                  </a:cubicBezTo>
                  <a:lnTo>
                    <a:pt x="917194" y="117475"/>
                  </a:lnTo>
                  <a:lnTo>
                    <a:pt x="917067" y="117475"/>
                  </a:lnTo>
                  <a:cubicBezTo>
                    <a:pt x="919226" y="122047"/>
                    <a:pt x="922401" y="125857"/>
                    <a:pt x="930783" y="131826"/>
                  </a:cubicBezTo>
                  <a:lnTo>
                    <a:pt x="940689" y="134112"/>
                  </a:lnTo>
                  <a:cubicBezTo>
                    <a:pt x="941451" y="134239"/>
                    <a:pt x="942340" y="134239"/>
                    <a:pt x="943102" y="134239"/>
                  </a:cubicBezTo>
                  <a:cubicBezTo>
                    <a:pt x="947547" y="134239"/>
                    <a:pt x="952373" y="132969"/>
                    <a:pt x="960501" y="129032"/>
                  </a:cubicBezTo>
                  <a:lnTo>
                    <a:pt x="967486" y="121031"/>
                  </a:lnTo>
                  <a:cubicBezTo>
                    <a:pt x="984377" y="97028"/>
                    <a:pt x="1002157" y="71374"/>
                    <a:pt x="1021969" y="40259"/>
                  </a:cubicBezTo>
                  <a:lnTo>
                    <a:pt x="1024128" y="26416"/>
                  </a:lnTo>
                  <a:lnTo>
                    <a:pt x="1024636" y="22606"/>
                  </a:lnTo>
                  <a:lnTo>
                    <a:pt x="1025525" y="19050"/>
                  </a:lnTo>
                  <a:lnTo>
                    <a:pt x="1020699" y="11303"/>
                  </a:lnTo>
                  <a:lnTo>
                    <a:pt x="1012190" y="4572"/>
                  </a:lnTo>
                  <a:cubicBezTo>
                    <a:pt x="1007618" y="1778"/>
                    <a:pt x="1002665" y="254"/>
                    <a:pt x="992632" y="0"/>
                  </a:cubicBezTo>
                  <a:close/>
                  <a:moveTo>
                    <a:pt x="1252474" y="339217"/>
                  </a:moveTo>
                  <a:cubicBezTo>
                    <a:pt x="1250696" y="339217"/>
                    <a:pt x="1248664" y="339344"/>
                    <a:pt x="1246378" y="339471"/>
                  </a:cubicBezTo>
                  <a:lnTo>
                    <a:pt x="1236853" y="343916"/>
                  </a:lnTo>
                  <a:cubicBezTo>
                    <a:pt x="1211453" y="358902"/>
                    <a:pt x="1185926" y="374523"/>
                    <a:pt x="1157351" y="392176"/>
                  </a:cubicBezTo>
                  <a:lnTo>
                    <a:pt x="1152144" y="397764"/>
                  </a:lnTo>
                  <a:cubicBezTo>
                    <a:pt x="1149731" y="400812"/>
                    <a:pt x="1148080" y="404241"/>
                    <a:pt x="1146175" y="411861"/>
                  </a:cubicBezTo>
                  <a:lnTo>
                    <a:pt x="1146937" y="423418"/>
                  </a:lnTo>
                  <a:lnTo>
                    <a:pt x="1150112" y="430403"/>
                  </a:lnTo>
                  <a:cubicBezTo>
                    <a:pt x="1152652" y="434975"/>
                    <a:pt x="1156208" y="438531"/>
                    <a:pt x="1165352" y="443738"/>
                  </a:cubicBezTo>
                  <a:lnTo>
                    <a:pt x="1175512" y="444881"/>
                  </a:lnTo>
                  <a:cubicBezTo>
                    <a:pt x="1180973" y="444754"/>
                    <a:pt x="1185926" y="443230"/>
                    <a:pt x="1190625" y="440309"/>
                  </a:cubicBezTo>
                  <a:lnTo>
                    <a:pt x="1268730" y="392684"/>
                  </a:lnTo>
                  <a:lnTo>
                    <a:pt x="1273556" y="389128"/>
                  </a:lnTo>
                  <a:lnTo>
                    <a:pt x="1281176" y="377571"/>
                  </a:lnTo>
                  <a:lnTo>
                    <a:pt x="1283208" y="374396"/>
                  </a:lnTo>
                  <a:lnTo>
                    <a:pt x="1285494" y="371475"/>
                  </a:lnTo>
                  <a:lnTo>
                    <a:pt x="1284859" y="367919"/>
                  </a:lnTo>
                  <a:cubicBezTo>
                    <a:pt x="1284224" y="362331"/>
                    <a:pt x="1282446" y="357378"/>
                    <a:pt x="1276096" y="348234"/>
                  </a:cubicBezTo>
                  <a:lnTo>
                    <a:pt x="1267079" y="342265"/>
                  </a:lnTo>
                  <a:cubicBezTo>
                    <a:pt x="1263269" y="340487"/>
                    <a:pt x="1259205" y="339471"/>
                    <a:pt x="1252474" y="339471"/>
                  </a:cubicBezTo>
                  <a:close/>
                  <a:moveTo>
                    <a:pt x="960628" y="488696"/>
                  </a:moveTo>
                  <a:cubicBezTo>
                    <a:pt x="977265" y="488696"/>
                    <a:pt x="988568" y="496062"/>
                    <a:pt x="995934" y="510540"/>
                  </a:cubicBezTo>
                  <a:cubicBezTo>
                    <a:pt x="1006602" y="531749"/>
                    <a:pt x="1000887" y="549656"/>
                    <a:pt x="975233" y="568198"/>
                  </a:cubicBezTo>
                  <a:lnTo>
                    <a:pt x="939292" y="491871"/>
                  </a:lnTo>
                  <a:cubicBezTo>
                    <a:pt x="947293" y="489712"/>
                    <a:pt x="954278" y="488569"/>
                    <a:pt x="960628" y="488569"/>
                  </a:cubicBezTo>
                  <a:close/>
                  <a:moveTo>
                    <a:pt x="1267206" y="793115"/>
                  </a:moveTo>
                  <a:cubicBezTo>
                    <a:pt x="1265047" y="793115"/>
                    <a:pt x="1262634" y="793242"/>
                    <a:pt x="1259459" y="793623"/>
                  </a:cubicBezTo>
                  <a:lnTo>
                    <a:pt x="1249045" y="798576"/>
                  </a:lnTo>
                  <a:lnTo>
                    <a:pt x="1243711" y="804037"/>
                  </a:lnTo>
                  <a:cubicBezTo>
                    <a:pt x="1241298" y="807085"/>
                    <a:pt x="1239647" y="810514"/>
                    <a:pt x="1237107" y="819277"/>
                  </a:cubicBezTo>
                  <a:lnTo>
                    <a:pt x="1238250" y="829310"/>
                  </a:lnTo>
                  <a:cubicBezTo>
                    <a:pt x="1239520" y="834390"/>
                    <a:pt x="1242060" y="838708"/>
                    <a:pt x="1249553" y="846201"/>
                  </a:cubicBezTo>
                  <a:lnTo>
                    <a:pt x="1259459" y="850138"/>
                  </a:lnTo>
                  <a:cubicBezTo>
                    <a:pt x="1287653" y="858139"/>
                    <a:pt x="1317879" y="866267"/>
                    <a:pt x="1353820" y="874522"/>
                  </a:cubicBezTo>
                  <a:lnTo>
                    <a:pt x="1367536" y="871982"/>
                  </a:lnTo>
                  <a:lnTo>
                    <a:pt x="1371219" y="871220"/>
                  </a:lnTo>
                  <a:lnTo>
                    <a:pt x="1374775" y="870839"/>
                  </a:lnTo>
                  <a:lnTo>
                    <a:pt x="1376934" y="867918"/>
                  </a:lnTo>
                  <a:lnTo>
                    <a:pt x="1380490" y="863600"/>
                  </a:lnTo>
                  <a:lnTo>
                    <a:pt x="1383919" y="853313"/>
                  </a:lnTo>
                  <a:cubicBezTo>
                    <a:pt x="1385062" y="847852"/>
                    <a:pt x="1384681" y="842518"/>
                    <a:pt x="1381379" y="832104"/>
                  </a:cubicBezTo>
                  <a:lnTo>
                    <a:pt x="1374648" y="824103"/>
                  </a:lnTo>
                  <a:cubicBezTo>
                    <a:pt x="1370711" y="820420"/>
                    <a:pt x="1366139" y="818007"/>
                    <a:pt x="1360932" y="816737"/>
                  </a:cubicBezTo>
                  <a:lnTo>
                    <a:pt x="1274826" y="793877"/>
                  </a:lnTo>
                  <a:cubicBezTo>
                    <a:pt x="1272667" y="793242"/>
                    <a:pt x="1270381" y="792861"/>
                    <a:pt x="1267333" y="792861"/>
                  </a:cubicBezTo>
                  <a:close/>
                  <a:moveTo>
                    <a:pt x="714629" y="155702"/>
                  </a:moveTo>
                  <a:cubicBezTo>
                    <a:pt x="728345" y="155702"/>
                    <a:pt x="732663" y="170307"/>
                    <a:pt x="738124" y="181864"/>
                  </a:cubicBezTo>
                  <a:lnTo>
                    <a:pt x="936371" y="603250"/>
                  </a:lnTo>
                  <a:cubicBezTo>
                    <a:pt x="985647" y="707771"/>
                    <a:pt x="1034796" y="812419"/>
                    <a:pt x="1084072" y="916940"/>
                  </a:cubicBezTo>
                  <a:lnTo>
                    <a:pt x="1087120" y="923290"/>
                  </a:lnTo>
                  <a:cubicBezTo>
                    <a:pt x="1095756" y="945261"/>
                    <a:pt x="1094359" y="950087"/>
                    <a:pt x="1093724" y="951611"/>
                  </a:cubicBezTo>
                  <a:lnTo>
                    <a:pt x="1093724" y="951611"/>
                  </a:lnTo>
                  <a:lnTo>
                    <a:pt x="1089406" y="958342"/>
                  </a:lnTo>
                  <a:cubicBezTo>
                    <a:pt x="1075309" y="957834"/>
                    <a:pt x="1061593" y="958850"/>
                    <a:pt x="1054989" y="952373"/>
                  </a:cubicBezTo>
                  <a:cubicBezTo>
                    <a:pt x="1030351" y="928878"/>
                    <a:pt x="1002665" y="909701"/>
                    <a:pt x="971931" y="894969"/>
                  </a:cubicBezTo>
                  <a:cubicBezTo>
                    <a:pt x="941197" y="880237"/>
                    <a:pt x="909066" y="870458"/>
                    <a:pt x="875284" y="865759"/>
                  </a:cubicBezTo>
                  <a:cubicBezTo>
                    <a:pt x="844169" y="860552"/>
                    <a:pt x="813308" y="858139"/>
                    <a:pt x="782701" y="858139"/>
                  </a:cubicBezTo>
                  <a:cubicBezTo>
                    <a:pt x="698881" y="858139"/>
                    <a:pt x="617220" y="876173"/>
                    <a:pt x="536702" y="904240"/>
                  </a:cubicBezTo>
                  <a:lnTo>
                    <a:pt x="461518" y="933577"/>
                  </a:lnTo>
                  <a:cubicBezTo>
                    <a:pt x="416941" y="838962"/>
                    <a:pt x="373634" y="746887"/>
                    <a:pt x="332740" y="659892"/>
                  </a:cubicBezTo>
                  <a:cubicBezTo>
                    <a:pt x="395732" y="615950"/>
                    <a:pt x="459359" y="577215"/>
                    <a:pt x="516636" y="530479"/>
                  </a:cubicBezTo>
                  <a:cubicBezTo>
                    <a:pt x="599186" y="463042"/>
                    <a:pt x="663575" y="380746"/>
                    <a:pt x="687324" y="273558"/>
                  </a:cubicBezTo>
                  <a:lnTo>
                    <a:pt x="693420" y="193167"/>
                  </a:lnTo>
                  <a:cubicBezTo>
                    <a:pt x="693420" y="178435"/>
                    <a:pt x="688467" y="162687"/>
                    <a:pt x="706501" y="156972"/>
                  </a:cubicBezTo>
                  <a:cubicBezTo>
                    <a:pt x="709549" y="155956"/>
                    <a:pt x="712216" y="155575"/>
                    <a:pt x="714629" y="155575"/>
                  </a:cubicBezTo>
                  <a:close/>
                  <a:moveTo>
                    <a:pt x="530860" y="958977"/>
                  </a:moveTo>
                  <a:cubicBezTo>
                    <a:pt x="544957" y="986155"/>
                    <a:pt x="541655" y="990092"/>
                    <a:pt x="495935" y="1004189"/>
                  </a:cubicBezTo>
                  <a:lnTo>
                    <a:pt x="483616" y="979932"/>
                  </a:lnTo>
                  <a:lnTo>
                    <a:pt x="530987" y="958977"/>
                  </a:lnTo>
                  <a:close/>
                  <a:moveTo>
                    <a:pt x="284226" y="673735"/>
                  </a:moveTo>
                  <a:lnTo>
                    <a:pt x="418084" y="957834"/>
                  </a:lnTo>
                  <a:cubicBezTo>
                    <a:pt x="366776" y="982599"/>
                    <a:pt x="314325" y="1004316"/>
                    <a:pt x="260477" y="1023112"/>
                  </a:cubicBezTo>
                  <a:lnTo>
                    <a:pt x="233934" y="1027303"/>
                  </a:lnTo>
                  <a:cubicBezTo>
                    <a:pt x="230632" y="1027557"/>
                    <a:pt x="227330" y="1027684"/>
                    <a:pt x="224028" y="1027684"/>
                  </a:cubicBezTo>
                  <a:cubicBezTo>
                    <a:pt x="218313" y="1027684"/>
                    <a:pt x="212725" y="1027303"/>
                    <a:pt x="207010" y="1026668"/>
                  </a:cubicBezTo>
                  <a:lnTo>
                    <a:pt x="180594" y="1021207"/>
                  </a:lnTo>
                  <a:cubicBezTo>
                    <a:pt x="171958" y="1018540"/>
                    <a:pt x="163703" y="1015238"/>
                    <a:pt x="155702" y="1011047"/>
                  </a:cubicBezTo>
                  <a:lnTo>
                    <a:pt x="132969" y="996569"/>
                  </a:lnTo>
                  <a:cubicBezTo>
                    <a:pt x="125857" y="990981"/>
                    <a:pt x="119253" y="984885"/>
                    <a:pt x="113284" y="978154"/>
                  </a:cubicBezTo>
                  <a:lnTo>
                    <a:pt x="97282" y="956564"/>
                  </a:lnTo>
                  <a:cubicBezTo>
                    <a:pt x="92583" y="948817"/>
                    <a:pt x="88646" y="940816"/>
                    <a:pt x="85471" y="932434"/>
                  </a:cubicBezTo>
                  <a:lnTo>
                    <a:pt x="76962" y="906907"/>
                  </a:lnTo>
                  <a:cubicBezTo>
                    <a:pt x="74930" y="898144"/>
                    <a:pt x="73660" y="889254"/>
                    <a:pt x="73152" y="880237"/>
                  </a:cubicBezTo>
                  <a:lnTo>
                    <a:pt x="74041" y="853313"/>
                  </a:lnTo>
                  <a:cubicBezTo>
                    <a:pt x="75184" y="844423"/>
                    <a:pt x="76962" y="835660"/>
                    <a:pt x="79629" y="827024"/>
                  </a:cubicBezTo>
                  <a:lnTo>
                    <a:pt x="89789" y="802132"/>
                  </a:lnTo>
                  <a:cubicBezTo>
                    <a:pt x="93980" y="794131"/>
                    <a:pt x="98679" y="786511"/>
                    <a:pt x="104267" y="779399"/>
                  </a:cubicBezTo>
                  <a:lnTo>
                    <a:pt x="122428" y="759587"/>
                  </a:lnTo>
                  <a:cubicBezTo>
                    <a:pt x="129032" y="753491"/>
                    <a:pt x="136271" y="748157"/>
                    <a:pt x="143891" y="743331"/>
                  </a:cubicBezTo>
                  <a:cubicBezTo>
                    <a:pt x="187706" y="717169"/>
                    <a:pt x="235585" y="697611"/>
                    <a:pt x="284226" y="673862"/>
                  </a:cubicBezTo>
                  <a:close/>
                  <a:moveTo>
                    <a:pt x="437261" y="1002157"/>
                  </a:moveTo>
                  <a:cubicBezTo>
                    <a:pt x="440944" y="1008507"/>
                    <a:pt x="444500" y="1013968"/>
                    <a:pt x="447167" y="1019810"/>
                  </a:cubicBezTo>
                  <a:lnTo>
                    <a:pt x="557911" y="1255141"/>
                  </a:lnTo>
                  <a:cubicBezTo>
                    <a:pt x="569341" y="1279525"/>
                    <a:pt x="566547" y="1297813"/>
                    <a:pt x="548640" y="1305687"/>
                  </a:cubicBezTo>
                  <a:cubicBezTo>
                    <a:pt x="543179" y="1308100"/>
                    <a:pt x="538099" y="1309243"/>
                    <a:pt x="533400" y="1309243"/>
                  </a:cubicBezTo>
                  <a:cubicBezTo>
                    <a:pt x="520573" y="1309243"/>
                    <a:pt x="510667" y="1300734"/>
                    <a:pt x="502285" y="1287526"/>
                  </a:cubicBezTo>
                  <a:lnTo>
                    <a:pt x="346329" y="1045210"/>
                  </a:lnTo>
                  <a:lnTo>
                    <a:pt x="437388" y="1002157"/>
                  </a:lnTo>
                  <a:close/>
                  <a:moveTo>
                    <a:pt x="712216" y="106553"/>
                  </a:moveTo>
                  <a:cubicBezTo>
                    <a:pt x="705104" y="106553"/>
                    <a:pt x="700151" y="107315"/>
                    <a:pt x="695071" y="108585"/>
                  </a:cubicBezTo>
                  <a:lnTo>
                    <a:pt x="679831" y="113919"/>
                  </a:lnTo>
                  <a:cubicBezTo>
                    <a:pt x="666369" y="123190"/>
                    <a:pt x="660527" y="128778"/>
                    <a:pt x="655828" y="135382"/>
                  </a:cubicBezTo>
                  <a:lnTo>
                    <a:pt x="647573" y="149225"/>
                  </a:lnTo>
                  <a:cubicBezTo>
                    <a:pt x="643001" y="164973"/>
                    <a:pt x="642239" y="172974"/>
                    <a:pt x="642747" y="181102"/>
                  </a:cubicBezTo>
                  <a:cubicBezTo>
                    <a:pt x="653288" y="248793"/>
                    <a:pt x="631571" y="308102"/>
                    <a:pt x="597535" y="363982"/>
                  </a:cubicBezTo>
                  <a:cubicBezTo>
                    <a:pt x="571881" y="405638"/>
                    <a:pt x="541274" y="443357"/>
                    <a:pt x="505841" y="477139"/>
                  </a:cubicBezTo>
                  <a:cubicBezTo>
                    <a:pt x="470408" y="510921"/>
                    <a:pt x="431292" y="539623"/>
                    <a:pt x="388366" y="563372"/>
                  </a:cubicBezTo>
                  <a:cubicBezTo>
                    <a:pt x="310769" y="607441"/>
                    <a:pt x="228981" y="644398"/>
                    <a:pt x="148336" y="683387"/>
                  </a:cubicBezTo>
                  <a:cubicBezTo>
                    <a:pt x="46355" y="732536"/>
                    <a:pt x="0" y="837946"/>
                    <a:pt x="35306" y="940689"/>
                  </a:cubicBezTo>
                  <a:lnTo>
                    <a:pt x="51562" y="975614"/>
                  </a:lnTo>
                  <a:cubicBezTo>
                    <a:pt x="58039" y="986790"/>
                    <a:pt x="65532" y="997204"/>
                    <a:pt x="74041" y="1006983"/>
                  </a:cubicBezTo>
                  <a:lnTo>
                    <a:pt x="101981" y="1033526"/>
                  </a:lnTo>
                  <a:cubicBezTo>
                    <a:pt x="112141" y="1041527"/>
                    <a:pt x="122936" y="1048385"/>
                    <a:pt x="134366" y="1054354"/>
                  </a:cubicBezTo>
                  <a:lnTo>
                    <a:pt x="170053" y="1068705"/>
                  </a:lnTo>
                  <a:cubicBezTo>
                    <a:pt x="182372" y="1072388"/>
                    <a:pt x="195072" y="1074928"/>
                    <a:pt x="207899" y="1076198"/>
                  </a:cubicBezTo>
                  <a:lnTo>
                    <a:pt x="246380" y="1076452"/>
                  </a:lnTo>
                  <a:cubicBezTo>
                    <a:pt x="259207" y="1075309"/>
                    <a:pt x="271907" y="1073023"/>
                    <a:pt x="284226" y="1069467"/>
                  </a:cubicBezTo>
                  <a:cubicBezTo>
                    <a:pt x="287401" y="1068451"/>
                    <a:pt x="290195" y="1068070"/>
                    <a:pt x="292735" y="1068070"/>
                  </a:cubicBezTo>
                  <a:cubicBezTo>
                    <a:pt x="300482" y="1068070"/>
                    <a:pt x="305435" y="1072642"/>
                    <a:pt x="310515" y="1080897"/>
                  </a:cubicBezTo>
                  <a:lnTo>
                    <a:pt x="370840" y="1174750"/>
                  </a:lnTo>
                  <a:cubicBezTo>
                    <a:pt x="402463" y="1223772"/>
                    <a:pt x="433705" y="1272921"/>
                    <a:pt x="465709" y="1321689"/>
                  </a:cubicBezTo>
                  <a:lnTo>
                    <a:pt x="474980" y="1334897"/>
                  </a:lnTo>
                  <a:cubicBezTo>
                    <a:pt x="487172" y="1345692"/>
                    <a:pt x="494030" y="1349883"/>
                    <a:pt x="501523" y="1353185"/>
                  </a:cubicBezTo>
                  <a:lnTo>
                    <a:pt x="516763" y="1358392"/>
                  </a:lnTo>
                  <a:cubicBezTo>
                    <a:pt x="523494" y="1359027"/>
                    <a:pt x="528828" y="1359281"/>
                    <a:pt x="533273" y="1359281"/>
                  </a:cubicBezTo>
                  <a:cubicBezTo>
                    <a:pt x="539623" y="1359281"/>
                    <a:pt x="544322" y="1358646"/>
                    <a:pt x="549021" y="1357630"/>
                  </a:cubicBezTo>
                  <a:lnTo>
                    <a:pt x="564134" y="1354836"/>
                  </a:lnTo>
                  <a:cubicBezTo>
                    <a:pt x="578231" y="1348359"/>
                    <a:pt x="584581" y="1344168"/>
                    <a:pt x="590169" y="1338834"/>
                  </a:cubicBezTo>
                  <a:lnTo>
                    <a:pt x="600456" y="1327404"/>
                  </a:lnTo>
                  <a:cubicBezTo>
                    <a:pt x="607695" y="1313688"/>
                    <a:pt x="610108" y="1306449"/>
                    <a:pt x="611378" y="1298829"/>
                  </a:cubicBezTo>
                  <a:cubicBezTo>
                    <a:pt x="614172" y="1276223"/>
                    <a:pt x="610997" y="1254379"/>
                    <a:pt x="601980" y="1233424"/>
                  </a:cubicBezTo>
                  <a:lnTo>
                    <a:pt x="518033" y="1052957"/>
                  </a:lnTo>
                  <a:cubicBezTo>
                    <a:pt x="591566" y="1011809"/>
                    <a:pt x="598678" y="999744"/>
                    <a:pt x="583311" y="943102"/>
                  </a:cubicBezTo>
                  <a:lnTo>
                    <a:pt x="588645" y="939546"/>
                  </a:lnTo>
                  <a:cubicBezTo>
                    <a:pt x="653415" y="918337"/>
                    <a:pt x="717550" y="907923"/>
                    <a:pt x="782193" y="907923"/>
                  </a:cubicBezTo>
                  <a:cubicBezTo>
                    <a:pt x="806196" y="907923"/>
                    <a:pt x="830326" y="909320"/>
                    <a:pt x="854456" y="912241"/>
                  </a:cubicBezTo>
                  <a:cubicBezTo>
                    <a:pt x="885063" y="915162"/>
                    <a:pt x="914273" y="922909"/>
                    <a:pt x="942213" y="935609"/>
                  </a:cubicBezTo>
                  <a:cubicBezTo>
                    <a:pt x="970153" y="948309"/>
                    <a:pt x="995299" y="965200"/>
                    <a:pt x="1017651" y="986282"/>
                  </a:cubicBezTo>
                  <a:cubicBezTo>
                    <a:pt x="1035939" y="1004697"/>
                    <a:pt x="1056259" y="1013968"/>
                    <a:pt x="1076198" y="1013968"/>
                  </a:cubicBezTo>
                  <a:cubicBezTo>
                    <a:pt x="1089787" y="1013968"/>
                    <a:pt x="1103122" y="1009650"/>
                    <a:pt x="1115441" y="1000887"/>
                  </a:cubicBezTo>
                  <a:cubicBezTo>
                    <a:pt x="1145286" y="979678"/>
                    <a:pt x="1152144" y="944626"/>
                    <a:pt x="1133983" y="905764"/>
                  </a:cubicBezTo>
                  <a:lnTo>
                    <a:pt x="1014222" y="651383"/>
                  </a:lnTo>
                  <a:lnTo>
                    <a:pt x="998093" y="615569"/>
                  </a:lnTo>
                  <a:cubicBezTo>
                    <a:pt x="1048004" y="577469"/>
                    <a:pt x="1061974" y="537083"/>
                    <a:pt x="1041908" y="491998"/>
                  </a:cubicBezTo>
                  <a:cubicBezTo>
                    <a:pt x="1026160" y="456692"/>
                    <a:pt x="998220" y="439293"/>
                    <a:pt x="955294" y="439293"/>
                  </a:cubicBezTo>
                  <a:cubicBezTo>
                    <a:pt x="943483" y="439293"/>
                    <a:pt x="930529" y="440563"/>
                    <a:pt x="916432" y="443230"/>
                  </a:cubicBezTo>
                  <a:lnTo>
                    <a:pt x="869188" y="343281"/>
                  </a:lnTo>
                  <a:cubicBezTo>
                    <a:pt x="838200" y="277622"/>
                    <a:pt x="807847" y="211709"/>
                    <a:pt x="776224" y="146304"/>
                  </a:cubicBezTo>
                  <a:lnTo>
                    <a:pt x="768096" y="132334"/>
                  </a:lnTo>
                  <a:cubicBezTo>
                    <a:pt x="756539" y="120777"/>
                    <a:pt x="749935" y="116205"/>
                    <a:pt x="742442" y="112776"/>
                  </a:cubicBezTo>
                  <a:lnTo>
                    <a:pt x="727202" y="107188"/>
                  </a:lnTo>
                  <a:cubicBezTo>
                    <a:pt x="721106" y="106680"/>
                    <a:pt x="716280" y="106426"/>
                    <a:pt x="712089" y="10642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4951471" y="7118813"/>
            <a:ext cx="5875525" cy="5143500"/>
            <a:chOff x="0" y="0"/>
            <a:chExt cx="5875528" cy="5143500"/>
          </a:xfrm>
        </p:grpSpPr>
        <p:sp>
          <p:nvSpPr>
            <p:cNvPr id="6" name="Freeform 6"/>
            <p:cNvSpPr/>
            <p:nvPr/>
          </p:nvSpPr>
          <p:spPr>
            <a:xfrm>
              <a:off x="0" y="1760855"/>
              <a:ext cx="2535047" cy="3382645"/>
            </a:xfrm>
            <a:custGeom>
              <a:avLst/>
              <a:gdLst/>
              <a:ahLst/>
              <a:cxnLst/>
              <a:rect l="l" t="t" r="r" b="b"/>
              <a:pathLst>
                <a:path w="2535047" h="3382645">
                  <a:moveTo>
                    <a:pt x="0" y="0"/>
                  </a:moveTo>
                  <a:lnTo>
                    <a:pt x="0" y="3382645"/>
                  </a:lnTo>
                  <a:lnTo>
                    <a:pt x="2535047" y="3382645"/>
                  </a:lnTo>
                  <a:cubicBezTo>
                    <a:pt x="2175383" y="3148584"/>
                    <a:pt x="1841881" y="2877693"/>
                    <a:pt x="1539621" y="2575560"/>
                  </a:cubicBezTo>
                  <a:cubicBezTo>
                    <a:pt x="830961" y="1866900"/>
                    <a:pt x="294894" y="985520"/>
                    <a:pt x="0" y="0"/>
                  </a:cubicBezTo>
                  <a:close/>
                </a:path>
              </a:pathLst>
            </a:custGeom>
            <a:solidFill>
              <a:srgbClr val="78BE14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0" y="5143500"/>
            <a:ext cx="5875525" cy="5143500"/>
            <a:chOff x="0" y="0"/>
            <a:chExt cx="5875528" cy="5143500"/>
          </a:xfrm>
        </p:grpSpPr>
        <p:sp>
          <p:nvSpPr>
            <p:cNvPr id="8" name="Freeform 8"/>
            <p:cNvSpPr/>
            <p:nvPr/>
          </p:nvSpPr>
          <p:spPr>
            <a:xfrm>
              <a:off x="0" y="1760855"/>
              <a:ext cx="2535047" cy="3382645"/>
            </a:xfrm>
            <a:custGeom>
              <a:avLst/>
              <a:gdLst/>
              <a:ahLst/>
              <a:cxnLst/>
              <a:rect l="l" t="t" r="r" b="b"/>
              <a:pathLst>
                <a:path w="2535047" h="3382645">
                  <a:moveTo>
                    <a:pt x="0" y="0"/>
                  </a:moveTo>
                  <a:lnTo>
                    <a:pt x="0" y="3382645"/>
                  </a:lnTo>
                  <a:lnTo>
                    <a:pt x="2535047" y="3382645"/>
                  </a:lnTo>
                  <a:cubicBezTo>
                    <a:pt x="2175383" y="3148584"/>
                    <a:pt x="1841881" y="2877693"/>
                    <a:pt x="1539621" y="2575560"/>
                  </a:cubicBezTo>
                  <a:cubicBezTo>
                    <a:pt x="830961" y="1866900"/>
                    <a:pt x="294894" y="985520"/>
                    <a:pt x="0" y="0"/>
                  </a:cubicBezTo>
                  <a:close/>
                </a:path>
              </a:pathLst>
            </a:custGeom>
            <a:solidFill>
              <a:srgbClr val="78BE14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806163" y="1122215"/>
            <a:ext cx="8580427" cy="815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66"/>
              </a:lnSpc>
            </a:pPr>
            <a:r>
              <a:rPr lang="cs-CZ" sz="4833" b="1" spc="241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Před odjezdem</a:t>
            </a:r>
            <a:endParaRPr lang="en-US" sz="4833" b="1" spc="241" dirty="0">
              <a:solidFill>
                <a:srgbClr val="211D1D"/>
              </a:solidFill>
              <a:latin typeface="Codec Pro Bold"/>
              <a:ea typeface="Codec Pro Bold"/>
              <a:cs typeface="Codec Pro Bold"/>
              <a:sym typeface="Codec Pro Bol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4455115" y="8655509"/>
            <a:ext cx="3832885" cy="1631491"/>
          </a:xfrm>
          <a:custGeom>
            <a:avLst/>
            <a:gdLst/>
            <a:ahLst/>
            <a:cxnLst/>
            <a:rect l="l" t="t" r="r" b="b"/>
            <a:pathLst>
              <a:path w="3832885" h="1631491">
                <a:moveTo>
                  <a:pt x="0" y="0"/>
                </a:moveTo>
                <a:lnTo>
                  <a:pt x="3832885" y="0"/>
                </a:lnTo>
                <a:lnTo>
                  <a:pt x="3832885" y="1631491"/>
                </a:lnTo>
                <a:lnTo>
                  <a:pt x="0" y="16314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Obdélník 11"/>
          <p:cNvSpPr/>
          <p:nvPr/>
        </p:nvSpPr>
        <p:spPr>
          <a:xfrm>
            <a:off x="2506016" y="2552700"/>
            <a:ext cx="14105584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2008" lvl="1" indent="-421004">
              <a:lnSpc>
                <a:spcPts val="5459"/>
              </a:lnSpc>
              <a:spcBef>
                <a:spcPct val="0"/>
              </a:spcBef>
              <a:buFont typeface="Arial"/>
              <a:buChar char="•"/>
            </a:pPr>
            <a:r>
              <a:rPr lang="cs-CZ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Máte vízum, letenky i schválený LA?</a:t>
            </a:r>
          </a:p>
          <a:p>
            <a:pPr marL="1792604" lvl="4">
              <a:lnSpc>
                <a:spcPts val="5459"/>
              </a:lnSpc>
              <a:spcBef>
                <a:spcPct val="0"/>
              </a:spcBef>
            </a:pPr>
            <a:r>
              <a:rPr lang="cs-CZ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			</a:t>
            </a:r>
            <a:r>
              <a:rPr lang="cs-CZ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Symbol" panose="05050102010706020507" pitchFamily="18" charset="2"/>
              </a:rPr>
              <a:t></a:t>
            </a:r>
            <a:endParaRPr lang="cs-CZ" sz="3899" b="1" spc="194" dirty="0">
              <a:solidFill>
                <a:srgbClr val="211D1D"/>
              </a:solidFill>
              <a:latin typeface="Codec Pro Bold"/>
              <a:ea typeface="Codec Pro Bold"/>
              <a:cs typeface="Codec Pro Bold"/>
              <a:sym typeface="Codec Pro Bold"/>
            </a:endParaRPr>
          </a:p>
          <a:p>
            <a:pPr marL="842008" lvl="1" indent="-421004">
              <a:lnSpc>
                <a:spcPts val="5459"/>
              </a:lnSpc>
              <a:spcBef>
                <a:spcPct val="0"/>
              </a:spcBef>
              <a:buFont typeface="Arial"/>
              <a:buChar char="•"/>
            </a:pPr>
            <a:r>
              <a:rPr lang="cs-CZ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Potřeba: </a:t>
            </a:r>
          </a:p>
          <a:p>
            <a:pPr marL="1299208" lvl="2" indent="-421004">
              <a:lnSpc>
                <a:spcPts val="5459"/>
              </a:lnSpc>
              <a:spcBef>
                <a:spcPct val="0"/>
              </a:spcBef>
              <a:buFont typeface="Arial"/>
              <a:buChar char="•"/>
            </a:pPr>
            <a:r>
              <a:rPr lang="cs-CZ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podat Návrh na vyslání (včetně cesty)</a:t>
            </a:r>
          </a:p>
          <a:p>
            <a:pPr marL="1299208" lvl="2" indent="-421004">
              <a:lnSpc>
                <a:spcPts val="5459"/>
              </a:lnSpc>
              <a:spcBef>
                <a:spcPct val="0"/>
              </a:spcBef>
              <a:buFont typeface="Arial"/>
              <a:buChar char="•"/>
            </a:pPr>
            <a:r>
              <a:rPr lang="cs-CZ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uhradit pojištění</a:t>
            </a:r>
          </a:p>
          <a:p>
            <a:pPr marL="1299208" lvl="2" indent="-421004">
              <a:lnSpc>
                <a:spcPts val="5459"/>
              </a:lnSpc>
              <a:spcBef>
                <a:spcPct val="0"/>
              </a:spcBef>
              <a:buFont typeface="Arial"/>
              <a:buChar char="•"/>
            </a:pPr>
            <a:r>
              <a:rPr lang="cs-CZ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nahrát vše do checklistu (akceptační dopis, LA a pojištění)</a:t>
            </a:r>
          </a:p>
          <a:p>
            <a:pPr marL="1299208" lvl="2" indent="-421004">
              <a:lnSpc>
                <a:spcPts val="5459"/>
              </a:lnSpc>
              <a:spcBef>
                <a:spcPct val="0"/>
              </a:spcBef>
              <a:buFont typeface="Arial"/>
              <a:buChar char="•"/>
            </a:pPr>
            <a:r>
              <a:rPr lang="cs-CZ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podpis Finanční smlouvy</a:t>
            </a:r>
            <a:endParaRPr lang="en-US" sz="3899" b="1" spc="194" dirty="0">
              <a:solidFill>
                <a:srgbClr val="211D1D"/>
              </a:solidFill>
              <a:latin typeface="Codec Pro Bold"/>
              <a:ea typeface="Codec Pro Bold"/>
              <a:cs typeface="Codec Pro Bold"/>
              <a:sym typeface="Codec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687478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364460" y="479764"/>
            <a:ext cx="2184397" cy="2184397"/>
            <a:chOff x="0" y="0"/>
            <a:chExt cx="2184400" cy="218440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2057400" cy="2057400"/>
            </a:xfrm>
            <a:custGeom>
              <a:avLst/>
              <a:gdLst/>
              <a:ahLst/>
              <a:cxnLst/>
              <a:rect l="l" t="t" r="r" b="b"/>
              <a:pathLst>
                <a:path w="2057400" h="2057400">
                  <a:moveTo>
                    <a:pt x="1029843" y="0"/>
                  </a:moveTo>
                  <a:cubicBezTo>
                    <a:pt x="461010" y="0"/>
                    <a:pt x="0" y="461010"/>
                    <a:pt x="0" y="1029843"/>
                  </a:cubicBezTo>
                  <a:cubicBezTo>
                    <a:pt x="0" y="1574927"/>
                    <a:pt x="423418" y="2021205"/>
                    <a:pt x="959358" y="2057400"/>
                  </a:cubicBezTo>
                  <a:lnTo>
                    <a:pt x="2057400" y="2057400"/>
                  </a:lnTo>
                  <a:lnTo>
                    <a:pt x="2057400" y="959358"/>
                  </a:lnTo>
                  <a:lnTo>
                    <a:pt x="2057400" y="959358"/>
                  </a:lnTo>
                  <a:cubicBezTo>
                    <a:pt x="2021205" y="423418"/>
                    <a:pt x="1574927" y="0"/>
                    <a:pt x="1029843" y="0"/>
                  </a:cubicBezTo>
                  <a:close/>
                </a:path>
              </a:pathLst>
            </a:custGeom>
            <a:solidFill>
              <a:srgbClr val="78BE1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99288" y="431800"/>
              <a:ext cx="1385062" cy="1359281"/>
            </a:xfrm>
            <a:custGeom>
              <a:avLst/>
              <a:gdLst/>
              <a:ahLst/>
              <a:cxnLst/>
              <a:rect l="l" t="t" r="r" b="b"/>
              <a:pathLst>
                <a:path w="1385062" h="1359281">
                  <a:moveTo>
                    <a:pt x="991362" y="127"/>
                  </a:moveTo>
                  <a:lnTo>
                    <a:pt x="981710" y="3810"/>
                  </a:lnTo>
                  <a:cubicBezTo>
                    <a:pt x="977011" y="6350"/>
                    <a:pt x="973201" y="9779"/>
                    <a:pt x="970153" y="14224"/>
                  </a:cubicBezTo>
                  <a:lnTo>
                    <a:pt x="919861" y="87757"/>
                  </a:lnTo>
                  <a:cubicBezTo>
                    <a:pt x="916813" y="92075"/>
                    <a:pt x="915035" y="96901"/>
                    <a:pt x="914019" y="107569"/>
                  </a:cubicBezTo>
                  <a:lnTo>
                    <a:pt x="917194" y="117475"/>
                  </a:lnTo>
                  <a:lnTo>
                    <a:pt x="917067" y="117475"/>
                  </a:lnTo>
                  <a:cubicBezTo>
                    <a:pt x="919226" y="122047"/>
                    <a:pt x="922401" y="125857"/>
                    <a:pt x="930783" y="131826"/>
                  </a:cubicBezTo>
                  <a:lnTo>
                    <a:pt x="940689" y="134112"/>
                  </a:lnTo>
                  <a:cubicBezTo>
                    <a:pt x="941451" y="134239"/>
                    <a:pt x="942340" y="134239"/>
                    <a:pt x="943102" y="134239"/>
                  </a:cubicBezTo>
                  <a:cubicBezTo>
                    <a:pt x="947547" y="134239"/>
                    <a:pt x="952373" y="132969"/>
                    <a:pt x="960501" y="129032"/>
                  </a:cubicBezTo>
                  <a:lnTo>
                    <a:pt x="967486" y="121031"/>
                  </a:lnTo>
                  <a:cubicBezTo>
                    <a:pt x="984377" y="97028"/>
                    <a:pt x="1002157" y="71374"/>
                    <a:pt x="1021969" y="40259"/>
                  </a:cubicBezTo>
                  <a:lnTo>
                    <a:pt x="1024128" y="26416"/>
                  </a:lnTo>
                  <a:lnTo>
                    <a:pt x="1024636" y="22606"/>
                  </a:lnTo>
                  <a:lnTo>
                    <a:pt x="1025525" y="19050"/>
                  </a:lnTo>
                  <a:lnTo>
                    <a:pt x="1020699" y="11303"/>
                  </a:lnTo>
                  <a:lnTo>
                    <a:pt x="1012190" y="4572"/>
                  </a:lnTo>
                  <a:cubicBezTo>
                    <a:pt x="1007618" y="1778"/>
                    <a:pt x="1002665" y="254"/>
                    <a:pt x="992632" y="0"/>
                  </a:cubicBezTo>
                  <a:close/>
                  <a:moveTo>
                    <a:pt x="1252474" y="339217"/>
                  </a:moveTo>
                  <a:cubicBezTo>
                    <a:pt x="1250696" y="339217"/>
                    <a:pt x="1248664" y="339344"/>
                    <a:pt x="1246378" y="339471"/>
                  </a:cubicBezTo>
                  <a:lnTo>
                    <a:pt x="1236853" y="343916"/>
                  </a:lnTo>
                  <a:cubicBezTo>
                    <a:pt x="1211453" y="358902"/>
                    <a:pt x="1185926" y="374523"/>
                    <a:pt x="1157351" y="392176"/>
                  </a:cubicBezTo>
                  <a:lnTo>
                    <a:pt x="1152144" y="397764"/>
                  </a:lnTo>
                  <a:cubicBezTo>
                    <a:pt x="1149731" y="400812"/>
                    <a:pt x="1148080" y="404241"/>
                    <a:pt x="1146175" y="411861"/>
                  </a:cubicBezTo>
                  <a:lnTo>
                    <a:pt x="1146937" y="423418"/>
                  </a:lnTo>
                  <a:lnTo>
                    <a:pt x="1150112" y="430403"/>
                  </a:lnTo>
                  <a:cubicBezTo>
                    <a:pt x="1152652" y="434975"/>
                    <a:pt x="1156208" y="438531"/>
                    <a:pt x="1165352" y="443738"/>
                  </a:cubicBezTo>
                  <a:lnTo>
                    <a:pt x="1175512" y="444881"/>
                  </a:lnTo>
                  <a:cubicBezTo>
                    <a:pt x="1180973" y="444754"/>
                    <a:pt x="1185926" y="443230"/>
                    <a:pt x="1190625" y="440309"/>
                  </a:cubicBezTo>
                  <a:lnTo>
                    <a:pt x="1268730" y="392684"/>
                  </a:lnTo>
                  <a:lnTo>
                    <a:pt x="1273556" y="389128"/>
                  </a:lnTo>
                  <a:lnTo>
                    <a:pt x="1281176" y="377571"/>
                  </a:lnTo>
                  <a:lnTo>
                    <a:pt x="1283208" y="374396"/>
                  </a:lnTo>
                  <a:lnTo>
                    <a:pt x="1285494" y="371475"/>
                  </a:lnTo>
                  <a:lnTo>
                    <a:pt x="1284859" y="367919"/>
                  </a:lnTo>
                  <a:cubicBezTo>
                    <a:pt x="1284224" y="362331"/>
                    <a:pt x="1282446" y="357378"/>
                    <a:pt x="1276096" y="348234"/>
                  </a:cubicBezTo>
                  <a:lnTo>
                    <a:pt x="1267079" y="342265"/>
                  </a:lnTo>
                  <a:cubicBezTo>
                    <a:pt x="1263269" y="340487"/>
                    <a:pt x="1259205" y="339471"/>
                    <a:pt x="1252474" y="339471"/>
                  </a:cubicBezTo>
                  <a:close/>
                  <a:moveTo>
                    <a:pt x="960628" y="488696"/>
                  </a:moveTo>
                  <a:cubicBezTo>
                    <a:pt x="977265" y="488696"/>
                    <a:pt x="988568" y="496062"/>
                    <a:pt x="995934" y="510540"/>
                  </a:cubicBezTo>
                  <a:cubicBezTo>
                    <a:pt x="1006602" y="531749"/>
                    <a:pt x="1000887" y="549656"/>
                    <a:pt x="975233" y="568198"/>
                  </a:cubicBezTo>
                  <a:lnTo>
                    <a:pt x="939292" y="491871"/>
                  </a:lnTo>
                  <a:cubicBezTo>
                    <a:pt x="947293" y="489712"/>
                    <a:pt x="954278" y="488569"/>
                    <a:pt x="960628" y="488569"/>
                  </a:cubicBezTo>
                  <a:close/>
                  <a:moveTo>
                    <a:pt x="1267206" y="793115"/>
                  </a:moveTo>
                  <a:cubicBezTo>
                    <a:pt x="1265047" y="793115"/>
                    <a:pt x="1262634" y="793242"/>
                    <a:pt x="1259459" y="793623"/>
                  </a:cubicBezTo>
                  <a:lnTo>
                    <a:pt x="1249045" y="798576"/>
                  </a:lnTo>
                  <a:lnTo>
                    <a:pt x="1243711" y="804037"/>
                  </a:lnTo>
                  <a:cubicBezTo>
                    <a:pt x="1241298" y="807085"/>
                    <a:pt x="1239647" y="810514"/>
                    <a:pt x="1237107" y="819277"/>
                  </a:cubicBezTo>
                  <a:lnTo>
                    <a:pt x="1238250" y="829310"/>
                  </a:lnTo>
                  <a:cubicBezTo>
                    <a:pt x="1239520" y="834390"/>
                    <a:pt x="1242060" y="838708"/>
                    <a:pt x="1249553" y="846201"/>
                  </a:cubicBezTo>
                  <a:lnTo>
                    <a:pt x="1259459" y="850138"/>
                  </a:lnTo>
                  <a:cubicBezTo>
                    <a:pt x="1287653" y="858139"/>
                    <a:pt x="1317879" y="866267"/>
                    <a:pt x="1353820" y="874522"/>
                  </a:cubicBezTo>
                  <a:lnTo>
                    <a:pt x="1367536" y="871982"/>
                  </a:lnTo>
                  <a:lnTo>
                    <a:pt x="1371219" y="871220"/>
                  </a:lnTo>
                  <a:lnTo>
                    <a:pt x="1374775" y="870839"/>
                  </a:lnTo>
                  <a:lnTo>
                    <a:pt x="1376934" y="867918"/>
                  </a:lnTo>
                  <a:lnTo>
                    <a:pt x="1380490" y="863600"/>
                  </a:lnTo>
                  <a:lnTo>
                    <a:pt x="1383919" y="853313"/>
                  </a:lnTo>
                  <a:cubicBezTo>
                    <a:pt x="1385062" y="847852"/>
                    <a:pt x="1384681" y="842518"/>
                    <a:pt x="1381379" y="832104"/>
                  </a:cubicBezTo>
                  <a:lnTo>
                    <a:pt x="1374648" y="824103"/>
                  </a:lnTo>
                  <a:cubicBezTo>
                    <a:pt x="1370711" y="820420"/>
                    <a:pt x="1366139" y="818007"/>
                    <a:pt x="1360932" y="816737"/>
                  </a:cubicBezTo>
                  <a:lnTo>
                    <a:pt x="1274826" y="793877"/>
                  </a:lnTo>
                  <a:cubicBezTo>
                    <a:pt x="1272667" y="793242"/>
                    <a:pt x="1270381" y="792861"/>
                    <a:pt x="1267333" y="792861"/>
                  </a:cubicBezTo>
                  <a:close/>
                  <a:moveTo>
                    <a:pt x="714629" y="155702"/>
                  </a:moveTo>
                  <a:cubicBezTo>
                    <a:pt x="728345" y="155702"/>
                    <a:pt x="732663" y="170307"/>
                    <a:pt x="738124" y="181864"/>
                  </a:cubicBezTo>
                  <a:lnTo>
                    <a:pt x="936371" y="603250"/>
                  </a:lnTo>
                  <a:cubicBezTo>
                    <a:pt x="985647" y="707771"/>
                    <a:pt x="1034796" y="812419"/>
                    <a:pt x="1084072" y="916940"/>
                  </a:cubicBezTo>
                  <a:lnTo>
                    <a:pt x="1087120" y="923290"/>
                  </a:lnTo>
                  <a:cubicBezTo>
                    <a:pt x="1095756" y="945261"/>
                    <a:pt x="1094359" y="950087"/>
                    <a:pt x="1093724" y="951611"/>
                  </a:cubicBezTo>
                  <a:lnTo>
                    <a:pt x="1093724" y="951611"/>
                  </a:lnTo>
                  <a:lnTo>
                    <a:pt x="1089406" y="958342"/>
                  </a:lnTo>
                  <a:cubicBezTo>
                    <a:pt x="1075309" y="957834"/>
                    <a:pt x="1061593" y="958850"/>
                    <a:pt x="1054989" y="952373"/>
                  </a:cubicBezTo>
                  <a:cubicBezTo>
                    <a:pt x="1030351" y="928878"/>
                    <a:pt x="1002665" y="909701"/>
                    <a:pt x="971931" y="894969"/>
                  </a:cubicBezTo>
                  <a:cubicBezTo>
                    <a:pt x="941197" y="880237"/>
                    <a:pt x="909066" y="870458"/>
                    <a:pt x="875284" y="865759"/>
                  </a:cubicBezTo>
                  <a:cubicBezTo>
                    <a:pt x="844169" y="860552"/>
                    <a:pt x="813308" y="858139"/>
                    <a:pt x="782701" y="858139"/>
                  </a:cubicBezTo>
                  <a:cubicBezTo>
                    <a:pt x="698881" y="858139"/>
                    <a:pt x="617220" y="876173"/>
                    <a:pt x="536702" y="904240"/>
                  </a:cubicBezTo>
                  <a:lnTo>
                    <a:pt x="461518" y="933577"/>
                  </a:lnTo>
                  <a:cubicBezTo>
                    <a:pt x="416941" y="838962"/>
                    <a:pt x="373634" y="746887"/>
                    <a:pt x="332740" y="659892"/>
                  </a:cubicBezTo>
                  <a:cubicBezTo>
                    <a:pt x="395732" y="615950"/>
                    <a:pt x="459359" y="577215"/>
                    <a:pt x="516636" y="530479"/>
                  </a:cubicBezTo>
                  <a:cubicBezTo>
                    <a:pt x="599186" y="463042"/>
                    <a:pt x="663575" y="380746"/>
                    <a:pt x="687324" y="273558"/>
                  </a:cubicBezTo>
                  <a:lnTo>
                    <a:pt x="693420" y="193167"/>
                  </a:lnTo>
                  <a:cubicBezTo>
                    <a:pt x="693420" y="178435"/>
                    <a:pt x="688467" y="162687"/>
                    <a:pt x="706501" y="156972"/>
                  </a:cubicBezTo>
                  <a:cubicBezTo>
                    <a:pt x="709549" y="155956"/>
                    <a:pt x="712216" y="155575"/>
                    <a:pt x="714629" y="155575"/>
                  </a:cubicBezTo>
                  <a:close/>
                  <a:moveTo>
                    <a:pt x="530860" y="958977"/>
                  </a:moveTo>
                  <a:cubicBezTo>
                    <a:pt x="544957" y="986155"/>
                    <a:pt x="541655" y="990092"/>
                    <a:pt x="495935" y="1004189"/>
                  </a:cubicBezTo>
                  <a:lnTo>
                    <a:pt x="483616" y="979932"/>
                  </a:lnTo>
                  <a:lnTo>
                    <a:pt x="530987" y="958977"/>
                  </a:lnTo>
                  <a:close/>
                  <a:moveTo>
                    <a:pt x="284226" y="673735"/>
                  </a:moveTo>
                  <a:lnTo>
                    <a:pt x="418084" y="957834"/>
                  </a:lnTo>
                  <a:cubicBezTo>
                    <a:pt x="366776" y="982599"/>
                    <a:pt x="314325" y="1004316"/>
                    <a:pt x="260477" y="1023112"/>
                  </a:cubicBezTo>
                  <a:lnTo>
                    <a:pt x="233934" y="1027303"/>
                  </a:lnTo>
                  <a:cubicBezTo>
                    <a:pt x="230632" y="1027557"/>
                    <a:pt x="227330" y="1027684"/>
                    <a:pt x="224028" y="1027684"/>
                  </a:cubicBezTo>
                  <a:cubicBezTo>
                    <a:pt x="218313" y="1027684"/>
                    <a:pt x="212725" y="1027303"/>
                    <a:pt x="207010" y="1026668"/>
                  </a:cubicBezTo>
                  <a:lnTo>
                    <a:pt x="180594" y="1021207"/>
                  </a:lnTo>
                  <a:cubicBezTo>
                    <a:pt x="171958" y="1018540"/>
                    <a:pt x="163703" y="1015238"/>
                    <a:pt x="155702" y="1011047"/>
                  </a:cubicBezTo>
                  <a:lnTo>
                    <a:pt x="132969" y="996569"/>
                  </a:lnTo>
                  <a:cubicBezTo>
                    <a:pt x="125857" y="990981"/>
                    <a:pt x="119253" y="984885"/>
                    <a:pt x="113284" y="978154"/>
                  </a:cubicBezTo>
                  <a:lnTo>
                    <a:pt x="97282" y="956564"/>
                  </a:lnTo>
                  <a:cubicBezTo>
                    <a:pt x="92583" y="948817"/>
                    <a:pt x="88646" y="940816"/>
                    <a:pt x="85471" y="932434"/>
                  </a:cubicBezTo>
                  <a:lnTo>
                    <a:pt x="76962" y="906907"/>
                  </a:lnTo>
                  <a:cubicBezTo>
                    <a:pt x="74930" y="898144"/>
                    <a:pt x="73660" y="889254"/>
                    <a:pt x="73152" y="880237"/>
                  </a:cubicBezTo>
                  <a:lnTo>
                    <a:pt x="74041" y="853313"/>
                  </a:lnTo>
                  <a:cubicBezTo>
                    <a:pt x="75184" y="844423"/>
                    <a:pt x="76962" y="835660"/>
                    <a:pt x="79629" y="827024"/>
                  </a:cubicBezTo>
                  <a:lnTo>
                    <a:pt x="89789" y="802132"/>
                  </a:lnTo>
                  <a:cubicBezTo>
                    <a:pt x="93980" y="794131"/>
                    <a:pt x="98679" y="786511"/>
                    <a:pt x="104267" y="779399"/>
                  </a:cubicBezTo>
                  <a:lnTo>
                    <a:pt x="122428" y="759587"/>
                  </a:lnTo>
                  <a:cubicBezTo>
                    <a:pt x="129032" y="753491"/>
                    <a:pt x="136271" y="748157"/>
                    <a:pt x="143891" y="743331"/>
                  </a:cubicBezTo>
                  <a:cubicBezTo>
                    <a:pt x="187706" y="717169"/>
                    <a:pt x="235585" y="697611"/>
                    <a:pt x="284226" y="673862"/>
                  </a:cubicBezTo>
                  <a:close/>
                  <a:moveTo>
                    <a:pt x="437261" y="1002157"/>
                  </a:moveTo>
                  <a:cubicBezTo>
                    <a:pt x="440944" y="1008507"/>
                    <a:pt x="444500" y="1013968"/>
                    <a:pt x="447167" y="1019810"/>
                  </a:cubicBezTo>
                  <a:lnTo>
                    <a:pt x="557911" y="1255141"/>
                  </a:lnTo>
                  <a:cubicBezTo>
                    <a:pt x="569341" y="1279525"/>
                    <a:pt x="566547" y="1297813"/>
                    <a:pt x="548640" y="1305687"/>
                  </a:cubicBezTo>
                  <a:cubicBezTo>
                    <a:pt x="543179" y="1308100"/>
                    <a:pt x="538099" y="1309243"/>
                    <a:pt x="533400" y="1309243"/>
                  </a:cubicBezTo>
                  <a:cubicBezTo>
                    <a:pt x="520573" y="1309243"/>
                    <a:pt x="510667" y="1300734"/>
                    <a:pt x="502285" y="1287526"/>
                  </a:cubicBezTo>
                  <a:lnTo>
                    <a:pt x="346329" y="1045210"/>
                  </a:lnTo>
                  <a:lnTo>
                    <a:pt x="437388" y="1002157"/>
                  </a:lnTo>
                  <a:close/>
                  <a:moveTo>
                    <a:pt x="712216" y="106553"/>
                  </a:moveTo>
                  <a:cubicBezTo>
                    <a:pt x="705104" y="106553"/>
                    <a:pt x="700151" y="107315"/>
                    <a:pt x="695071" y="108585"/>
                  </a:cubicBezTo>
                  <a:lnTo>
                    <a:pt x="679831" y="113919"/>
                  </a:lnTo>
                  <a:cubicBezTo>
                    <a:pt x="666369" y="123190"/>
                    <a:pt x="660527" y="128778"/>
                    <a:pt x="655828" y="135382"/>
                  </a:cubicBezTo>
                  <a:lnTo>
                    <a:pt x="647573" y="149225"/>
                  </a:lnTo>
                  <a:cubicBezTo>
                    <a:pt x="643001" y="164973"/>
                    <a:pt x="642239" y="172974"/>
                    <a:pt x="642747" y="181102"/>
                  </a:cubicBezTo>
                  <a:cubicBezTo>
                    <a:pt x="653288" y="248793"/>
                    <a:pt x="631571" y="308102"/>
                    <a:pt x="597535" y="363982"/>
                  </a:cubicBezTo>
                  <a:cubicBezTo>
                    <a:pt x="571881" y="405638"/>
                    <a:pt x="541274" y="443357"/>
                    <a:pt x="505841" y="477139"/>
                  </a:cubicBezTo>
                  <a:cubicBezTo>
                    <a:pt x="470408" y="510921"/>
                    <a:pt x="431292" y="539623"/>
                    <a:pt x="388366" y="563372"/>
                  </a:cubicBezTo>
                  <a:cubicBezTo>
                    <a:pt x="310769" y="607441"/>
                    <a:pt x="228981" y="644398"/>
                    <a:pt x="148336" y="683387"/>
                  </a:cubicBezTo>
                  <a:cubicBezTo>
                    <a:pt x="46355" y="732536"/>
                    <a:pt x="0" y="837946"/>
                    <a:pt x="35306" y="940689"/>
                  </a:cubicBezTo>
                  <a:lnTo>
                    <a:pt x="51562" y="975614"/>
                  </a:lnTo>
                  <a:cubicBezTo>
                    <a:pt x="58039" y="986790"/>
                    <a:pt x="65532" y="997204"/>
                    <a:pt x="74041" y="1006983"/>
                  </a:cubicBezTo>
                  <a:lnTo>
                    <a:pt x="101981" y="1033526"/>
                  </a:lnTo>
                  <a:cubicBezTo>
                    <a:pt x="112141" y="1041527"/>
                    <a:pt x="122936" y="1048385"/>
                    <a:pt x="134366" y="1054354"/>
                  </a:cubicBezTo>
                  <a:lnTo>
                    <a:pt x="170053" y="1068705"/>
                  </a:lnTo>
                  <a:cubicBezTo>
                    <a:pt x="182372" y="1072388"/>
                    <a:pt x="195072" y="1074928"/>
                    <a:pt x="207899" y="1076198"/>
                  </a:cubicBezTo>
                  <a:lnTo>
                    <a:pt x="246380" y="1076452"/>
                  </a:lnTo>
                  <a:cubicBezTo>
                    <a:pt x="259207" y="1075309"/>
                    <a:pt x="271907" y="1073023"/>
                    <a:pt x="284226" y="1069467"/>
                  </a:cubicBezTo>
                  <a:cubicBezTo>
                    <a:pt x="287401" y="1068451"/>
                    <a:pt x="290195" y="1068070"/>
                    <a:pt x="292735" y="1068070"/>
                  </a:cubicBezTo>
                  <a:cubicBezTo>
                    <a:pt x="300482" y="1068070"/>
                    <a:pt x="305435" y="1072642"/>
                    <a:pt x="310515" y="1080897"/>
                  </a:cubicBezTo>
                  <a:lnTo>
                    <a:pt x="370840" y="1174750"/>
                  </a:lnTo>
                  <a:cubicBezTo>
                    <a:pt x="402463" y="1223772"/>
                    <a:pt x="433705" y="1272921"/>
                    <a:pt x="465709" y="1321689"/>
                  </a:cubicBezTo>
                  <a:lnTo>
                    <a:pt x="474980" y="1334897"/>
                  </a:lnTo>
                  <a:cubicBezTo>
                    <a:pt x="487172" y="1345692"/>
                    <a:pt x="494030" y="1349883"/>
                    <a:pt x="501523" y="1353185"/>
                  </a:cubicBezTo>
                  <a:lnTo>
                    <a:pt x="516763" y="1358392"/>
                  </a:lnTo>
                  <a:cubicBezTo>
                    <a:pt x="523494" y="1359027"/>
                    <a:pt x="528828" y="1359281"/>
                    <a:pt x="533273" y="1359281"/>
                  </a:cubicBezTo>
                  <a:cubicBezTo>
                    <a:pt x="539623" y="1359281"/>
                    <a:pt x="544322" y="1358646"/>
                    <a:pt x="549021" y="1357630"/>
                  </a:cubicBezTo>
                  <a:lnTo>
                    <a:pt x="564134" y="1354836"/>
                  </a:lnTo>
                  <a:cubicBezTo>
                    <a:pt x="578231" y="1348359"/>
                    <a:pt x="584581" y="1344168"/>
                    <a:pt x="590169" y="1338834"/>
                  </a:cubicBezTo>
                  <a:lnTo>
                    <a:pt x="600456" y="1327404"/>
                  </a:lnTo>
                  <a:cubicBezTo>
                    <a:pt x="607695" y="1313688"/>
                    <a:pt x="610108" y="1306449"/>
                    <a:pt x="611378" y="1298829"/>
                  </a:cubicBezTo>
                  <a:cubicBezTo>
                    <a:pt x="614172" y="1276223"/>
                    <a:pt x="610997" y="1254379"/>
                    <a:pt x="601980" y="1233424"/>
                  </a:cubicBezTo>
                  <a:lnTo>
                    <a:pt x="518033" y="1052957"/>
                  </a:lnTo>
                  <a:cubicBezTo>
                    <a:pt x="591566" y="1011809"/>
                    <a:pt x="598678" y="999744"/>
                    <a:pt x="583311" y="943102"/>
                  </a:cubicBezTo>
                  <a:lnTo>
                    <a:pt x="588645" y="939546"/>
                  </a:lnTo>
                  <a:cubicBezTo>
                    <a:pt x="653415" y="918337"/>
                    <a:pt x="717550" y="907923"/>
                    <a:pt x="782193" y="907923"/>
                  </a:cubicBezTo>
                  <a:cubicBezTo>
                    <a:pt x="806196" y="907923"/>
                    <a:pt x="830326" y="909320"/>
                    <a:pt x="854456" y="912241"/>
                  </a:cubicBezTo>
                  <a:cubicBezTo>
                    <a:pt x="885063" y="915162"/>
                    <a:pt x="914273" y="922909"/>
                    <a:pt x="942213" y="935609"/>
                  </a:cubicBezTo>
                  <a:cubicBezTo>
                    <a:pt x="970153" y="948309"/>
                    <a:pt x="995299" y="965200"/>
                    <a:pt x="1017651" y="986282"/>
                  </a:cubicBezTo>
                  <a:cubicBezTo>
                    <a:pt x="1035939" y="1004697"/>
                    <a:pt x="1056259" y="1013968"/>
                    <a:pt x="1076198" y="1013968"/>
                  </a:cubicBezTo>
                  <a:cubicBezTo>
                    <a:pt x="1089787" y="1013968"/>
                    <a:pt x="1103122" y="1009650"/>
                    <a:pt x="1115441" y="1000887"/>
                  </a:cubicBezTo>
                  <a:cubicBezTo>
                    <a:pt x="1145286" y="979678"/>
                    <a:pt x="1152144" y="944626"/>
                    <a:pt x="1133983" y="905764"/>
                  </a:cubicBezTo>
                  <a:lnTo>
                    <a:pt x="1014222" y="651383"/>
                  </a:lnTo>
                  <a:lnTo>
                    <a:pt x="998093" y="615569"/>
                  </a:lnTo>
                  <a:cubicBezTo>
                    <a:pt x="1048004" y="577469"/>
                    <a:pt x="1061974" y="537083"/>
                    <a:pt x="1041908" y="491998"/>
                  </a:cubicBezTo>
                  <a:cubicBezTo>
                    <a:pt x="1026160" y="456692"/>
                    <a:pt x="998220" y="439293"/>
                    <a:pt x="955294" y="439293"/>
                  </a:cubicBezTo>
                  <a:cubicBezTo>
                    <a:pt x="943483" y="439293"/>
                    <a:pt x="930529" y="440563"/>
                    <a:pt x="916432" y="443230"/>
                  </a:cubicBezTo>
                  <a:lnTo>
                    <a:pt x="869188" y="343281"/>
                  </a:lnTo>
                  <a:cubicBezTo>
                    <a:pt x="838200" y="277622"/>
                    <a:pt x="807847" y="211709"/>
                    <a:pt x="776224" y="146304"/>
                  </a:cubicBezTo>
                  <a:lnTo>
                    <a:pt x="768096" y="132334"/>
                  </a:lnTo>
                  <a:cubicBezTo>
                    <a:pt x="756539" y="120777"/>
                    <a:pt x="749935" y="116205"/>
                    <a:pt x="742442" y="112776"/>
                  </a:cubicBezTo>
                  <a:lnTo>
                    <a:pt x="727202" y="107188"/>
                  </a:lnTo>
                  <a:cubicBezTo>
                    <a:pt x="721106" y="106680"/>
                    <a:pt x="716280" y="106426"/>
                    <a:pt x="712089" y="10642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4951471" y="7118813"/>
            <a:ext cx="5875525" cy="5143500"/>
            <a:chOff x="0" y="0"/>
            <a:chExt cx="5875528" cy="5143500"/>
          </a:xfrm>
        </p:grpSpPr>
        <p:sp>
          <p:nvSpPr>
            <p:cNvPr id="6" name="Freeform 6"/>
            <p:cNvSpPr/>
            <p:nvPr/>
          </p:nvSpPr>
          <p:spPr>
            <a:xfrm>
              <a:off x="0" y="1760855"/>
              <a:ext cx="2535047" cy="3382645"/>
            </a:xfrm>
            <a:custGeom>
              <a:avLst/>
              <a:gdLst/>
              <a:ahLst/>
              <a:cxnLst/>
              <a:rect l="l" t="t" r="r" b="b"/>
              <a:pathLst>
                <a:path w="2535047" h="3382645">
                  <a:moveTo>
                    <a:pt x="0" y="0"/>
                  </a:moveTo>
                  <a:lnTo>
                    <a:pt x="0" y="3382645"/>
                  </a:lnTo>
                  <a:lnTo>
                    <a:pt x="2535047" y="3382645"/>
                  </a:lnTo>
                  <a:cubicBezTo>
                    <a:pt x="2175383" y="3148584"/>
                    <a:pt x="1841881" y="2877693"/>
                    <a:pt x="1539621" y="2575560"/>
                  </a:cubicBezTo>
                  <a:cubicBezTo>
                    <a:pt x="830961" y="1866900"/>
                    <a:pt x="294894" y="985520"/>
                    <a:pt x="0" y="0"/>
                  </a:cubicBezTo>
                  <a:close/>
                </a:path>
              </a:pathLst>
            </a:custGeom>
            <a:solidFill>
              <a:srgbClr val="78BE14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0" y="5143500"/>
            <a:ext cx="5875525" cy="5143500"/>
            <a:chOff x="0" y="0"/>
            <a:chExt cx="5875528" cy="5143500"/>
          </a:xfrm>
        </p:grpSpPr>
        <p:sp>
          <p:nvSpPr>
            <p:cNvPr id="8" name="Freeform 8"/>
            <p:cNvSpPr/>
            <p:nvPr/>
          </p:nvSpPr>
          <p:spPr>
            <a:xfrm>
              <a:off x="0" y="1760855"/>
              <a:ext cx="2535047" cy="3382645"/>
            </a:xfrm>
            <a:custGeom>
              <a:avLst/>
              <a:gdLst/>
              <a:ahLst/>
              <a:cxnLst/>
              <a:rect l="l" t="t" r="r" b="b"/>
              <a:pathLst>
                <a:path w="2535047" h="3382645">
                  <a:moveTo>
                    <a:pt x="0" y="0"/>
                  </a:moveTo>
                  <a:lnTo>
                    <a:pt x="0" y="3382645"/>
                  </a:lnTo>
                  <a:lnTo>
                    <a:pt x="2535047" y="3382645"/>
                  </a:lnTo>
                  <a:cubicBezTo>
                    <a:pt x="2175383" y="3148584"/>
                    <a:pt x="1841881" y="2877693"/>
                    <a:pt x="1539621" y="2575560"/>
                  </a:cubicBezTo>
                  <a:cubicBezTo>
                    <a:pt x="830961" y="1866900"/>
                    <a:pt x="294894" y="985520"/>
                    <a:pt x="0" y="0"/>
                  </a:cubicBezTo>
                  <a:close/>
                </a:path>
              </a:pathLst>
            </a:custGeom>
            <a:solidFill>
              <a:srgbClr val="78BE14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859313" y="1122215"/>
            <a:ext cx="10073875" cy="815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66"/>
              </a:lnSpc>
            </a:pPr>
            <a:r>
              <a:rPr lang="cs-CZ" sz="4833" b="1" spc="241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Stipendium</a:t>
            </a:r>
            <a:endParaRPr lang="en-US" sz="4833" b="1" spc="241" dirty="0">
              <a:solidFill>
                <a:srgbClr val="211D1D"/>
              </a:solidFill>
              <a:latin typeface="Codec Pro Bold"/>
              <a:ea typeface="Codec Pro Bold"/>
              <a:cs typeface="Codec Pro Bold"/>
              <a:sym typeface="Codec Pr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535046" y="2476500"/>
            <a:ext cx="14739068" cy="5027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08" lvl="1" indent="-421004">
              <a:lnSpc>
                <a:spcPts val="5459"/>
              </a:lnSpc>
              <a:buFont typeface="Arial"/>
              <a:buChar char="•"/>
            </a:pPr>
            <a:r>
              <a:rPr lang="en-US" sz="3900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Stipendium </a:t>
            </a:r>
            <a:r>
              <a:rPr lang="cs-CZ" sz="3900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se vyplácí v CZK</a:t>
            </a:r>
          </a:p>
          <a:p>
            <a:pPr marL="842008" lvl="1" indent="-421004">
              <a:lnSpc>
                <a:spcPts val="5459"/>
              </a:lnSpc>
              <a:buFont typeface="Arial"/>
              <a:buChar char="•"/>
            </a:pPr>
            <a:r>
              <a:rPr lang="en-US" sz="3900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max. </a:t>
            </a:r>
            <a:r>
              <a:rPr lang="en-US" sz="3900" b="1" spc="194" dirty="0" err="1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na</a:t>
            </a:r>
            <a:r>
              <a:rPr lang="en-US" sz="3900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3 </a:t>
            </a:r>
            <a:r>
              <a:rPr lang="en-US" sz="3900" b="1" spc="194" dirty="0" err="1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měsíce</a:t>
            </a:r>
            <a:r>
              <a:rPr lang="en-US" sz="3900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:</a:t>
            </a:r>
            <a:r>
              <a:rPr lang="cs-CZ" sz="3900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</a:t>
            </a:r>
          </a:p>
          <a:p>
            <a:pPr marL="1299208" lvl="2" indent="-421004">
              <a:lnSpc>
                <a:spcPts val="5459"/>
              </a:lnSpc>
              <a:buFont typeface="Arial"/>
              <a:buChar char="•"/>
            </a:pPr>
            <a:r>
              <a:rPr lang="en-US" sz="3900" b="1" spc="194" dirty="0" err="1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pobytové</a:t>
            </a:r>
            <a:r>
              <a:rPr lang="en-US" sz="3900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</a:t>
            </a:r>
            <a:r>
              <a:rPr lang="en-US" sz="3900" b="1" spc="194" dirty="0" err="1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náklady</a:t>
            </a:r>
            <a:r>
              <a:rPr lang="en-US" sz="3900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(20 tis </a:t>
            </a:r>
            <a:r>
              <a:rPr lang="en-US" sz="3900" b="1" spc="194" dirty="0" err="1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Kč</a:t>
            </a:r>
            <a:r>
              <a:rPr lang="en-US" sz="3900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/</a:t>
            </a:r>
            <a:r>
              <a:rPr lang="en-US" sz="3900" b="1" spc="194" dirty="0" err="1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měsíc</a:t>
            </a:r>
            <a:r>
              <a:rPr lang="en-US" sz="3900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) </a:t>
            </a:r>
            <a:endParaRPr lang="cs-CZ" sz="3900" b="1" spc="194" dirty="0">
              <a:solidFill>
                <a:srgbClr val="211D1D"/>
              </a:solidFill>
              <a:latin typeface="Codec Pro Bold"/>
              <a:ea typeface="Codec Pro Bold"/>
              <a:cs typeface="Codec Pro Bold"/>
              <a:sym typeface="Codec Pro Bold"/>
            </a:endParaRPr>
          </a:p>
          <a:p>
            <a:pPr marL="1299208" lvl="2" indent="-421004">
              <a:lnSpc>
                <a:spcPts val="5459"/>
              </a:lnSpc>
              <a:buFont typeface="Arial"/>
              <a:buChar char="•"/>
            </a:pPr>
            <a:r>
              <a:rPr lang="en-US" sz="3900" b="1" spc="194" dirty="0" err="1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cestovné</a:t>
            </a:r>
            <a:r>
              <a:rPr lang="en-US" sz="3900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(10-25 tis </a:t>
            </a:r>
            <a:r>
              <a:rPr lang="en-US" sz="3900" b="1" spc="194" dirty="0" err="1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Kč</a:t>
            </a:r>
            <a:r>
              <a:rPr lang="en-US" sz="3900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)</a:t>
            </a:r>
            <a:r>
              <a:rPr lang="cs-CZ" sz="3900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– </a:t>
            </a:r>
            <a:r>
              <a:rPr lang="cs-CZ" sz="3900" b="1" spc="194" dirty="0" err="1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max</a:t>
            </a:r>
            <a:r>
              <a:rPr lang="cs-CZ" sz="3900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85 tis Kč</a:t>
            </a:r>
          </a:p>
          <a:p>
            <a:pPr marL="842008" lvl="1" indent="-421004">
              <a:lnSpc>
                <a:spcPts val="5459"/>
              </a:lnSpc>
              <a:buFont typeface="Arial"/>
              <a:buChar char="•"/>
            </a:pPr>
            <a:r>
              <a:rPr lang="cs-CZ" sz="3900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1. splátka před odjezdem, 2. splátka v průběhu pobytu</a:t>
            </a:r>
            <a:endParaRPr lang="en-US" sz="3900" b="1" spc="194" dirty="0">
              <a:solidFill>
                <a:srgbClr val="211D1D"/>
              </a:solidFill>
              <a:latin typeface="Codec Pro Bold"/>
              <a:ea typeface="Codec Pro Bold"/>
              <a:cs typeface="Codec Pro Bold"/>
              <a:sym typeface="Codec Pro Bold"/>
            </a:endParaRPr>
          </a:p>
          <a:p>
            <a:pPr algn="l">
              <a:lnSpc>
                <a:spcPts val="6159"/>
              </a:lnSpc>
              <a:spcBef>
                <a:spcPct val="0"/>
              </a:spcBef>
            </a:pPr>
            <a:endParaRPr lang="en-US" sz="4399" b="1" spc="219" dirty="0">
              <a:solidFill>
                <a:srgbClr val="211D1D"/>
              </a:solidFill>
              <a:latin typeface="Codec Pro Bold"/>
              <a:ea typeface="Codec Pro Bold"/>
              <a:cs typeface="Codec Pro Bold"/>
              <a:sym typeface="Codec Pro Bol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4455115" y="8655509"/>
            <a:ext cx="3832885" cy="1631491"/>
          </a:xfrm>
          <a:custGeom>
            <a:avLst/>
            <a:gdLst/>
            <a:ahLst/>
            <a:cxnLst/>
            <a:rect l="l" t="t" r="r" b="b"/>
            <a:pathLst>
              <a:path w="3832885" h="1631491">
                <a:moveTo>
                  <a:pt x="0" y="0"/>
                </a:moveTo>
                <a:lnTo>
                  <a:pt x="3832885" y="0"/>
                </a:lnTo>
                <a:lnTo>
                  <a:pt x="3832885" y="1631491"/>
                </a:lnTo>
                <a:lnTo>
                  <a:pt x="0" y="16314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364460" y="479764"/>
            <a:ext cx="2184397" cy="2184397"/>
            <a:chOff x="0" y="0"/>
            <a:chExt cx="2184400" cy="218440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2057400" cy="2057400"/>
            </a:xfrm>
            <a:custGeom>
              <a:avLst/>
              <a:gdLst/>
              <a:ahLst/>
              <a:cxnLst/>
              <a:rect l="l" t="t" r="r" b="b"/>
              <a:pathLst>
                <a:path w="2057400" h="2057400">
                  <a:moveTo>
                    <a:pt x="1029843" y="0"/>
                  </a:moveTo>
                  <a:cubicBezTo>
                    <a:pt x="461010" y="0"/>
                    <a:pt x="0" y="461010"/>
                    <a:pt x="0" y="1029843"/>
                  </a:cubicBezTo>
                  <a:cubicBezTo>
                    <a:pt x="0" y="1574927"/>
                    <a:pt x="423418" y="2021205"/>
                    <a:pt x="959358" y="2057400"/>
                  </a:cubicBezTo>
                  <a:lnTo>
                    <a:pt x="2057400" y="2057400"/>
                  </a:lnTo>
                  <a:lnTo>
                    <a:pt x="2057400" y="959358"/>
                  </a:lnTo>
                  <a:lnTo>
                    <a:pt x="2057400" y="959358"/>
                  </a:lnTo>
                  <a:cubicBezTo>
                    <a:pt x="2021205" y="423418"/>
                    <a:pt x="1574927" y="0"/>
                    <a:pt x="1029843" y="0"/>
                  </a:cubicBezTo>
                  <a:close/>
                </a:path>
              </a:pathLst>
            </a:custGeom>
            <a:solidFill>
              <a:srgbClr val="78BE1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99288" y="431800"/>
              <a:ext cx="1385062" cy="1359281"/>
            </a:xfrm>
            <a:custGeom>
              <a:avLst/>
              <a:gdLst/>
              <a:ahLst/>
              <a:cxnLst/>
              <a:rect l="l" t="t" r="r" b="b"/>
              <a:pathLst>
                <a:path w="1385062" h="1359281">
                  <a:moveTo>
                    <a:pt x="991362" y="127"/>
                  </a:moveTo>
                  <a:lnTo>
                    <a:pt x="981710" y="3810"/>
                  </a:lnTo>
                  <a:cubicBezTo>
                    <a:pt x="977011" y="6350"/>
                    <a:pt x="973201" y="9779"/>
                    <a:pt x="970153" y="14224"/>
                  </a:cubicBezTo>
                  <a:lnTo>
                    <a:pt x="919861" y="87757"/>
                  </a:lnTo>
                  <a:cubicBezTo>
                    <a:pt x="916813" y="92075"/>
                    <a:pt x="915035" y="96901"/>
                    <a:pt x="914019" y="107569"/>
                  </a:cubicBezTo>
                  <a:lnTo>
                    <a:pt x="917194" y="117475"/>
                  </a:lnTo>
                  <a:lnTo>
                    <a:pt x="917067" y="117475"/>
                  </a:lnTo>
                  <a:cubicBezTo>
                    <a:pt x="919226" y="122047"/>
                    <a:pt x="922401" y="125857"/>
                    <a:pt x="930783" y="131826"/>
                  </a:cubicBezTo>
                  <a:lnTo>
                    <a:pt x="940689" y="134112"/>
                  </a:lnTo>
                  <a:cubicBezTo>
                    <a:pt x="941451" y="134239"/>
                    <a:pt x="942340" y="134239"/>
                    <a:pt x="943102" y="134239"/>
                  </a:cubicBezTo>
                  <a:cubicBezTo>
                    <a:pt x="947547" y="134239"/>
                    <a:pt x="952373" y="132969"/>
                    <a:pt x="960501" y="129032"/>
                  </a:cubicBezTo>
                  <a:lnTo>
                    <a:pt x="967486" y="121031"/>
                  </a:lnTo>
                  <a:cubicBezTo>
                    <a:pt x="984377" y="97028"/>
                    <a:pt x="1002157" y="71374"/>
                    <a:pt x="1021969" y="40259"/>
                  </a:cubicBezTo>
                  <a:lnTo>
                    <a:pt x="1024128" y="26416"/>
                  </a:lnTo>
                  <a:lnTo>
                    <a:pt x="1024636" y="22606"/>
                  </a:lnTo>
                  <a:lnTo>
                    <a:pt x="1025525" y="19050"/>
                  </a:lnTo>
                  <a:lnTo>
                    <a:pt x="1020699" y="11303"/>
                  </a:lnTo>
                  <a:lnTo>
                    <a:pt x="1012190" y="4572"/>
                  </a:lnTo>
                  <a:cubicBezTo>
                    <a:pt x="1007618" y="1778"/>
                    <a:pt x="1002665" y="254"/>
                    <a:pt x="992632" y="0"/>
                  </a:cubicBezTo>
                  <a:close/>
                  <a:moveTo>
                    <a:pt x="1252474" y="339217"/>
                  </a:moveTo>
                  <a:cubicBezTo>
                    <a:pt x="1250696" y="339217"/>
                    <a:pt x="1248664" y="339344"/>
                    <a:pt x="1246378" y="339471"/>
                  </a:cubicBezTo>
                  <a:lnTo>
                    <a:pt x="1236853" y="343916"/>
                  </a:lnTo>
                  <a:cubicBezTo>
                    <a:pt x="1211453" y="358902"/>
                    <a:pt x="1185926" y="374523"/>
                    <a:pt x="1157351" y="392176"/>
                  </a:cubicBezTo>
                  <a:lnTo>
                    <a:pt x="1152144" y="397764"/>
                  </a:lnTo>
                  <a:cubicBezTo>
                    <a:pt x="1149731" y="400812"/>
                    <a:pt x="1148080" y="404241"/>
                    <a:pt x="1146175" y="411861"/>
                  </a:cubicBezTo>
                  <a:lnTo>
                    <a:pt x="1146937" y="423418"/>
                  </a:lnTo>
                  <a:lnTo>
                    <a:pt x="1150112" y="430403"/>
                  </a:lnTo>
                  <a:cubicBezTo>
                    <a:pt x="1152652" y="434975"/>
                    <a:pt x="1156208" y="438531"/>
                    <a:pt x="1165352" y="443738"/>
                  </a:cubicBezTo>
                  <a:lnTo>
                    <a:pt x="1175512" y="444881"/>
                  </a:lnTo>
                  <a:cubicBezTo>
                    <a:pt x="1180973" y="444754"/>
                    <a:pt x="1185926" y="443230"/>
                    <a:pt x="1190625" y="440309"/>
                  </a:cubicBezTo>
                  <a:lnTo>
                    <a:pt x="1268730" y="392684"/>
                  </a:lnTo>
                  <a:lnTo>
                    <a:pt x="1273556" y="389128"/>
                  </a:lnTo>
                  <a:lnTo>
                    <a:pt x="1281176" y="377571"/>
                  </a:lnTo>
                  <a:lnTo>
                    <a:pt x="1283208" y="374396"/>
                  </a:lnTo>
                  <a:lnTo>
                    <a:pt x="1285494" y="371475"/>
                  </a:lnTo>
                  <a:lnTo>
                    <a:pt x="1284859" y="367919"/>
                  </a:lnTo>
                  <a:cubicBezTo>
                    <a:pt x="1284224" y="362331"/>
                    <a:pt x="1282446" y="357378"/>
                    <a:pt x="1276096" y="348234"/>
                  </a:cubicBezTo>
                  <a:lnTo>
                    <a:pt x="1267079" y="342265"/>
                  </a:lnTo>
                  <a:cubicBezTo>
                    <a:pt x="1263269" y="340487"/>
                    <a:pt x="1259205" y="339471"/>
                    <a:pt x="1252474" y="339471"/>
                  </a:cubicBezTo>
                  <a:close/>
                  <a:moveTo>
                    <a:pt x="960628" y="488696"/>
                  </a:moveTo>
                  <a:cubicBezTo>
                    <a:pt x="977265" y="488696"/>
                    <a:pt x="988568" y="496062"/>
                    <a:pt x="995934" y="510540"/>
                  </a:cubicBezTo>
                  <a:cubicBezTo>
                    <a:pt x="1006602" y="531749"/>
                    <a:pt x="1000887" y="549656"/>
                    <a:pt x="975233" y="568198"/>
                  </a:cubicBezTo>
                  <a:lnTo>
                    <a:pt x="939292" y="491871"/>
                  </a:lnTo>
                  <a:cubicBezTo>
                    <a:pt x="947293" y="489712"/>
                    <a:pt x="954278" y="488569"/>
                    <a:pt x="960628" y="488569"/>
                  </a:cubicBezTo>
                  <a:close/>
                  <a:moveTo>
                    <a:pt x="1267206" y="793115"/>
                  </a:moveTo>
                  <a:cubicBezTo>
                    <a:pt x="1265047" y="793115"/>
                    <a:pt x="1262634" y="793242"/>
                    <a:pt x="1259459" y="793623"/>
                  </a:cubicBezTo>
                  <a:lnTo>
                    <a:pt x="1249045" y="798576"/>
                  </a:lnTo>
                  <a:lnTo>
                    <a:pt x="1243711" y="804037"/>
                  </a:lnTo>
                  <a:cubicBezTo>
                    <a:pt x="1241298" y="807085"/>
                    <a:pt x="1239647" y="810514"/>
                    <a:pt x="1237107" y="819277"/>
                  </a:cubicBezTo>
                  <a:lnTo>
                    <a:pt x="1238250" y="829310"/>
                  </a:lnTo>
                  <a:cubicBezTo>
                    <a:pt x="1239520" y="834390"/>
                    <a:pt x="1242060" y="838708"/>
                    <a:pt x="1249553" y="846201"/>
                  </a:cubicBezTo>
                  <a:lnTo>
                    <a:pt x="1259459" y="850138"/>
                  </a:lnTo>
                  <a:cubicBezTo>
                    <a:pt x="1287653" y="858139"/>
                    <a:pt x="1317879" y="866267"/>
                    <a:pt x="1353820" y="874522"/>
                  </a:cubicBezTo>
                  <a:lnTo>
                    <a:pt x="1367536" y="871982"/>
                  </a:lnTo>
                  <a:lnTo>
                    <a:pt x="1371219" y="871220"/>
                  </a:lnTo>
                  <a:lnTo>
                    <a:pt x="1374775" y="870839"/>
                  </a:lnTo>
                  <a:lnTo>
                    <a:pt x="1376934" y="867918"/>
                  </a:lnTo>
                  <a:lnTo>
                    <a:pt x="1380490" y="863600"/>
                  </a:lnTo>
                  <a:lnTo>
                    <a:pt x="1383919" y="853313"/>
                  </a:lnTo>
                  <a:cubicBezTo>
                    <a:pt x="1385062" y="847852"/>
                    <a:pt x="1384681" y="842518"/>
                    <a:pt x="1381379" y="832104"/>
                  </a:cubicBezTo>
                  <a:lnTo>
                    <a:pt x="1374648" y="824103"/>
                  </a:lnTo>
                  <a:cubicBezTo>
                    <a:pt x="1370711" y="820420"/>
                    <a:pt x="1366139" y="818007"/>
                    <a:pt x="1360932" y="816737"/>
                  </a:cubicBezTo>
                  <a:lnTo>
                    <a:pt x="1274826" y="793877"/>
                  </a:lnTo>
                  <a:cubicBezTo>
                    <a:pt x="1272667" y="793242"/>
                    <a:pt x="1270381" y="792861"/>
                    <a:pt x="1267333" y="792861"/>
                  </a:cubicBezTo>
                  <a:close/>
                  <a:moveTo>
                    <a:pt x="714629" y="155702"/>
                  </a:moveTo>
                  <a:cubicBezTo>
                    <a:pt x="728345" y="155702"/>
                    <a:pt x="732663" y="170307"/>
                    <a:pt x="738124" y="181864"/>
                  </a:cubicBezTo>
                  <a:lnTo>
                    <a:pt x="936371" y="603250"/>
                  </a:lnTo>
                  <a:cubicBezTo>
                    <a:pt x="985647" y="707771"/>
                    <a:pt x="1034796" y="812419"/>
                    <a:pt x="1084072" y="916940"/>
                  </a:cubicBezTo>
                  <a:lnTo>
                    <a:pt x="1087120" y="923290"/>
                  </a:lnTo>
                  <a:cubicBezTo>
                    <a:pt x="1095756" y="945261"/>
                    <a:pt x="1094359" y="950087"/>
                    <a:pt x="1093724" y="951611"/>
                  </a:cubicBezTo>
                  <a:lnTo>
                    <a:pt x="1093724" y="951611"/>
                  </a:lnTo>
                  <a:lnTo>
                    <a:pt x="1089406" y="958342"/>
                  </a:lnTo>
                  <a:cubicBezTo>
                    <a:pt x="1075309" y="957834"/>
                    <a:pt x="1061593" y="958850"/>
                    <a:pt x="1054989" y="952373"/>
                  </a:cubicBezTo>
                  <a:cubicBezTo>
                    <a:pt x="1030351" y="928878"/>
                    <a:pt x="1002665" y="909701"/>
                    <a:pt x="971931" y="894969"/>
                  </a:cubicBezTo>
                  <a:cubicBezTo>
                    <a:pt x="941197" y="880237"/>
                    <a:pt x="909066" y="870458"/>
                    <a:pt x="875284" y="865759"/>
                  </a:cubicBezTo>
                  <a:cubicBezTo>
                    <a:pt x="844169" y="860552"/>
                    <a:pt x="813308" y="858139"/>
                    <a:pt x="782701" y="858139"/>
                  </a:cubicBezTo>
                  <a:cubicBezTo>
                    <a:pt x="698881" y="858139"/>
                    <a:pt x="617220" y="876173"/>
                    <a:pt x="536702" y="904240"/>
                  </a:cubicBezTo>
                  <a:lnTo>
                    <a:pt x="461518" y="933577"/>
                  </a:lnTo>
                  <a:cubicBezTo>
                    <a:pt x="416941" y="838962"/>
                    <a:pt x="373634" y="746887"/>
                    <a:pt x="332740" y="659892"/>
                  </a:cubicBezTo>
                  <a:cubicBezTo>
                    <a:pt x="395732" y="615950"/>
                    <a:pt x="459359" y="577215"/>
                    <a:pt x="516636" y="530479"/>
                  </a:cubicBezTo>
                  <a:cubicBezTo>
                    <a:pt x="599186" y="463042"/>
                    <a:pt x="663575" y="380746"/>
                    <a:pt x="687324" y="273558"/>
                  </a:cubicBezTo>
                  <a:lnTo>
                    <a:pt x="693420" y="193167"/>
                  </a:lnTo>
                  <a:cubicBezTo>
                    <a:pt x="693420" y="178435"/>
                    <a:pt x="688467" y="162687"/>
                    <a:pt x="706501" y="156972"/>
                  </a:cubicBezTo>
                  <a:cubicBezTo>
                    <a:pt x="709549" y="155956"/>
                    <a:pt x="712216" y="155575"/>
                    <a:pt x="714629" y="155575"/>
                  </a:cubicBezTo>
                  <a:close/>
                  <a:moveTo>
                    <a:pt x="530860" y="958977"/>
                  </a:moveTo>
                  <a:cubicBezTo>
                    <a:pt x="544957" y="986155"/>
                    <a:pt x="541655" y="990092"/>
                    <a:pt x="495935" y="1004189"/>
                  </a:cubicBezTo>
                  <a:lnTo>
                    <a:pt x="483616" y="979932"/>
                  </a:lnTo>
                  <a:lnTo>
                    <a:pt x="530987" y="958977"/>
                  </a:lnTo>
                  <a:close/>
                  <a:moveTo>
                    <a:pt x="284226" y="673735"/>
                  </a:moveTo>
                  <a:lnTo>
                    <a:pt x="418084" y="957834"/>
                  </a:lnTo>
                  <a:cubicBezTo>
                    <a:pt x="366776" y="982599"/>
                    <a:pt x="314325" y="1004316"/>
                    <a:pt x="260477" y="1023112"/>
                  </a:cubicBezTo>
                  <a:lnTo>
                    <a:pt x="233934" y="1027303"/>
                  </a:lnTo>
                  <a:cubicBezTo>
                    <a:pt x="230632" y="1027557"/>
                    <a:pt x="227330" y="1027684"/>
                    <a:pt x="224028" y="1027684"/>
                  </a:cubicBezTo>
                  <a:cubicBezTo>
                    <a:pt x="218313" y="1027684"/>
                    <a:pt x="212725" y="1027303"/>
                    <a:pt x="207010" y="1026668"/>
                  </a:cubicBezTo>
                  <a:lnTo>
                    <a:pt x="180594" y="1021207"/>
                  </a:lnTo>
                  <a:cubicBezTo>
                    <a:pt x="171958" y="1018540"/>
                    <a:pt x="163703" y="1015238"/>
                    <a:pt x="155702" y="1011047"/>
                  </a:cubicBezTo>
                  <a:lnTo>
                    <a:pt x="132969" y="996569"/>
                  </a:lnTo>
                  <a:cubicBezTo>
                    <a:pt x="125857" y="990981"/>
                    <a:pt x="119253" y="984885"/>
                    <a:pt x="113284" y="978154"/>
                  </a:cubicBezTo>
                  <a:lnTo>
                    <a:pt x="97282" y="956564"/>
                  </a:lnTo>
                  <a:cubicBezTo>
                    <a:pt x="92583" y="948817"/>
                    <a:pt x="88646" y="940816"/>
                    <a:pt x="85471" y="932434"/>
                  </a:cubicBezTo>
                  <a:lnTo>
                    <a:pt x="76962" y="906907"/>
                  </a:lnTo>
                  <a:cubicBezTo>
                    <a:pt x="74930" y="898144"/>
                    <a:pt x="73660" y="889254"/>
                    <a:pt x="73152" y="880237"/>
                  </a:cubicBezTo>
                  <a:lnTo>
                    <a:pt x="74041" y="853313"/>
                  </a:lnTo>
                  <a:cubicBezTo>
                    <a:pt x="75184" y="844423"/>
                    <a:pt x="76962" y="835660"/>
                    <a:pt x="79629" y="827024"/>
                  </a:cubicBezTo>
                  <a:lnTo>
                    <a:pt x="89789" y="802132"/>
                  </a:lnTo>
                  <a:cubicBezTo>
                    <a:pt x="93980" y="794131"/>
                    <a:pt x="98679" y="786511"/>
                    <a:pt x="104267" y="779399"/>
                  </a:cubicBezTo>
                  <a:lnTo>
                    <a:pt x="122428" y="759587"/>
                  </a:lnTo>
                  <a:cubicBezTo>
                    <a:pt x="129032" y="753491"/>
                    <a:pt x="136271" y="748157"/>
                    <a:pt x="143891" y="743331"/>
                  </a:cubicBezTo>
                  <a:cubicBezTo>
                    <a:pt x="187706" y="717169"/>
                    <a:pt x="235585" y="697611"/>
                    <a:pt x="284226" y="673862"/>
                  </a:cubicBezTo>
                  <a:close/>
                  <a:moveTo>
                    <a:pt x="437261" y="1002157"/>
                  </a:moveTo>
                  <a:cubicBezTo>
                    <a:pt x="440944" y="1008507"/>
                    <a:pt x="444500" y="1013968"/>
                    <a:pt x="447167" y="1019810"/>
                  </a:cubicBezTo>
                  <a:lnTo>
                    <a:pt x="557911" y="1255141"/>
                  </a:lnTo>
                  <a:cubicBezTo>
                    <a:pt x="569341" y="1279525"/>
                    <a:pt x="566547" y="1297813"/>
                    <a:pt x="548640" y="1305687"/>
                  </a:cubicBezTo>
                  <a:cubicBezTo>
                    <a:pt x="543179" y="1308100"/>
                    <a:pt x="538099" y="1309243"/>
                    <a:pt x="533400" y="1309243"/>
                  </a:cubicBezTo>
                  <a:cubicBezTo>
                    <a:pt x="520573" y="1309243"/>
                    <a:pt x="510667" y="1300734"/>
                    <a:pt x="502285" y="1287526"/>
                  </a:cubicBezTo>
                  <a:lnTo>
                    <a:pt x="346329" y="1045210"/>
                  </a:lnTo>
                  <a:lnTo>
                    <a:pt x="437388" y="1002157"/>
                  </a:lnTo>
                  <a:close/>
                  <a:moveTo>
                    <a:pt x="712216" y="106553"/>
                  </a:moveTo>
                  <a:cubicBezTo>
                    <a:pt x="705104" y="106553"/>
                    <a:pt x="700151" y="107315"/>
                    <a:pt x="695071" y="108585"/>
                  </a:cubicBezTo>
                  <a:lnTo>
                    <a:pt x="679831" y="113919"/>
                  </a:lnTo>
                  <a:cubicBezTo>
                    <a:pt x="666369" y="123190"/>
                    <a:pt x="660527" y="128778"/>
                    <a:pt x="655828" y="135382"/>
                  </a:cubicBezTo>
                  <a:lnTo>
                    <a:pt x="647573" y="149225"/>
                  </a:lnTo>
                  <a:cubicBezTo>
                    <a:pt x="643001" y="164973"/>
                    <a:pt x="642239" y="172974"/>
                    <a:pt x="642747" y="181102"/>
                  </a:cubicBezTo>
                  <a:cubicBezTo>
                    <a:pt x="653288" y="248793"/>
                    <a:pt x="631571" y="308102"/>
                    <a:pt x="597535" y="363982"/>
                  </a:cubicBezTo>
                  <a:cubicBezTo>
                    <a:pt x="571881" y="405638"/>
                    <a:pt x="541274" y="443357"/>
                    <a:pt x="505841" y="477139"/>
                  </a:cubicBezTo>
                  <a:cubicBezTo>
                    <a:pt x="470408" y="510921"/>
                    <a:pt x="431292" y="539623"/>
                    <a:pt x="388366" y="563372"/>
                  </a:cubicBezTo>
                  <a:cubicBezTo>
                    <a:pt x="310769" y="607441"/>
                    <a:pt x="228981" y="644398"/>
                    <a:pt x="148336" y="683387"/>
                  </a:cubicBezTo>
                  <a:cubicBezTo>
                    <a:pt x="46355" y="732536"/>
                    <a:pt x="0" y="837946"/>
                    <a:pt x="35306" y="940689"/>
                  </a:cubicBezTo>
                  <a:lnTo>
                    <a:pt x="51562" y="975614"/>
                  </a:lnTo>
                  <a:cubicBezTo>
                    <a:pt x="58039" y="986790"/>
                    <a:pt x="65532" y="997204"/>
                    <a:pt x="74041" y="1006983"/>
                  </a:cubicBezTo>
                  <a:lnTo>
                    <a:pt x="101981" y="1033526"/>
                  </a:lnTo>
                  <a:cubicBezTo>
                    <a:pt x="112141" y="1041527"/>
                    <a:pt x="122936" y="1048385"/>
                    <a:pt x="134366" y="1054354"/>
                  </a:cubicBezTo>
                  <a:lnTo>
                    <a:pt x="170053" y="1068705"/>
                  </a:lnTo>
                  <a:cubicBezTo>
                    <a:pt x="182372" y="1072388"/>
                    <a:pt x="195072" y="1074928"/>
                    <a:pt x="207899" y="1076198"/>
                  </a:cubicBezTo>
                  <a:lnTo>
                    <a:pt x="246380" y="1076452"/>
                  </a:lnTo>
                  <a:cubicBezTo>
                    <a:pt x="259207" y="1075309"/>
                    <a:pt x="271907" y="1073023"/>
                    <a:pt x="284226" y="1069467"/>
                  </a:cubicBezTo>
                  <a:cubicBezTo>
                    <a:pt x="287401" y="1068451"/>
                    <a:pt x="290195" y="1068070"/>
                    <a:pt x="292735" y="1068070"/>
                  </a:cubicBezTo>
                  <a:cubicBezTo>
                    <a:pt x="300482" y="1068070"/>
                    <a:pt x="305435" y="1072642"/>
                    <a:pt x="310515" y="1080897"/>
                  </a:cubicBezTo>
                  <a:lnTo>
                    <a:pt x="370840" y="1174750"/>
                  </a:lnTo>
                  <a:cubicBezTo>
                    <a:pt x="402463" y="1223772"/>
                    <a:pt x="433705" y="1272921"/>
                    <a:pt x="465709" y="1321689"/>
                  </a:cubicBezTo>
                  <a:lnTo>
                    <a:pt x="474980" y="1334897"/>
                  </a:lnTo>
                  <a:cubicBezTo>
                    <a:pt x="487172" y="1345692"/>
                    <a:pt x="494030" y="1349883"/>
                    <a:pt x="501523" y="1353185"/>
                  </a:cubicBezTo>
                  <a:lnTo>
                    <a:pt x="516763" y="1358392"/>
                  </a:lnTo>
                  <a:cubicBezTo>
                    <a:pt x="523494" y="1359027"/>
                    <a:pt x="528828" y="1359281"/>
                    <a:pt x="533273" y="1359281"/>
                  </a:cubicBezTo>
                  <a:cubicBezTo>
                    <a:pt x="539623" y="1359281"/>
                    <a:pt x="544322" y="1358646"/>
                    <a:pt x="549021" y="1357630"/>
                  </a:cubicBezTo>
                  <a:lnTo>
                    <a:pt x="564134" y="1354836"/>
                  </a:lnTo>
                  <a:cubicBezTo>
                    <a:pt x="578231" y="1348359"/>
                    <a:pt x="584581" y="1344168"/>
                    <a:pt x="590169" y="1338834"/>
                  </a:cubicBezTo>
                  <a:lnTo>
                    <a:pt x="600456" y="1327404"/>
                  </a:lnTo>
                  <a:cubicBezTo>
                    <a:pt x="607695" y="1313688"/>
                    <a:pt x="610108" y="1306449"/>
                    <a:pt x="611378" y="1298829"/>
                  </a:cubicBezTo>
                  <a:cubicBezTo>
                    <a:pt x="614172" y="1276223"/>
                    <a:pt x="610997" y="1254379"/>
                    <a:pt x="601980" y="1233424"/>
                  </a:cubicBezTo>
                  <a:lnTo>
                    <a:pt x="518033" y="1052957"/>
                  </a:lnTo>
                  <a:cubicBezTo>
                    <a:pt x="591566" y="1011809"/>
                    <a:pt x="598678" y="999744"/>
                    <a:pt x="583311" y="943102"/>
                  </a:cubicBezTo>
                  <a:lnTo>
                    <a:pt x="588645" y="939546"/>
                  </a:lnTo>
                  <a:cubicBezTo>
                    <a:pt x="653415" y="918337"/>
                    <a:pt x="717550" y="907923"/>
                    <a:pt x="782193" y="907923"/>
                  </a:cubicBezTo>
                  <a:cubicBezTo>
                    <a:pt x="806196" y="907923"/>
                    <a:pt x="830326" y="909320"/>
                    <a:pt x="854456" y="912241"/>
                  </a:cubicBezTo>
                  <a:cubicBezTo>
                    <a:pt x="885063" y="915162"/>
                    <a:pt x="914273" y="922909"/>
                    <a:pt x="942213" y="935609"/>
                  </a:cubicBezTo>
                  <a:cubicBezTo>
                    <a:pt x="970153" y="948309"/>
                    <a:pt x="995299" y="965200"/>
                    <a:pt x="1017651" y="986282"/>
                  </a:cubicBezTo>
                  <a:cubicBezTo>
                    <a:pt x="1035939" y="1004697"/>
                    <a:pt x="1056259" y="1013968"/>
                    <a:pt x="1076198" y="1013968"/>
                  </a:cubicBezTo>
                  <a:cubicBezTo>
                    <a:pt x="1089787" y="1013968"/>
                    <a:pt x="1103122" y="1009650"/>
                    <a:pt x="1115441" y="1000887"/>
                  </a:cubicBezTo>
                  <a:cubicBezTo>
                    <a:pt x="1145286" y="979678"/>
                    <a:pt x="1152144" y="944626"/>
                    <a:pt x="1133983" y="905764"/>
                  </a:cubicBezTo>
                  <a:lnTo>
                    <a:pt x="1014222" y="651383"/>
                  </a:lnTo>
                  <a:lnTo>
                    <a:pt x="998093" y="615569"/>
                  </a:lnTo>
                  <a:cubicBezTo>
                    <a:pt x="1048004" y="577469"/>
                    <a:pt x="1061974" y="537083"/>
                    <a:pt x="1041908" y="491998"/>
                  </a:cubicBezTo>
                  <a:cubicBezTo>
                    <a:pt x="1026160" y="456692"/>
                    <a:pt x="998220" y="439293"/>
                    <a:pt x="955294" y="439293"/>
                  </a:cubicBezTo>
                  <a:cubicBezTo>
                    <a:pt x="943483" y="439293"/>
                    <a:pt x="930529" y="440563"/>
                    <a:pt x="916432" y="443230"/>
                  </a:cubicBezTo>
                  <a:lnTo>
                    <a:pt x="869188" y="343281"/>
                  </a:lnTo>
                  <a:cubicBezTo>
                    <a:pt x="838200" y="277622"/>
                    <a:pt x="807847" y="211709"/>
                    <a:pt x="776224" y="146304"/>
                  </a:cubicBezTo>
                  <a:lnTo>
                    <a:pt x="768096" y="132334"/>
                  </a:lnTo>
                  <a:cubicBezTo>
                    <a:pt x="756539" y="120777"/>
                    <a:pt x="749935" y="116205"/>
                    <a:pt x="742442" y="112776"/>
                  </a:cubicBezTo>
                  <a:lnTo>
                    <a:pt x="727202" y="107188"/>
                  </a:lnTo>
                  <a:cubicBezTo>
                    <a:pt x="721106" y="106680"/>
                    <a:pt x="716280" y="106426"/>
                    <a:pt x="712089" y="10642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4951471" y="7118813"/>
            <a:ext cx="5875525" cy="5143500"/>
            <a:chOff x="0" y="0"/>
            <a:chExt cx="5875528" cy="5143500"/>
          </a:xfrm>
        </p:grpSpPr>
        <p:sp>
          <p:nvSpPr>
            <p:cNvPr id="6" name="Freeform 6"/>
            <p:cNvSpPr/>
            <p:nvPr/>
          </p:nvSpPr>
          <p:spPr>
            <a:xfrm>
              <a:off x="0" y="1760855"/>
              <a:ext cx="2535047" cy="3382645"/>
            </a:xfrm>
            <a:custGeom>
              <a:avLst/>
              <a:gdLst/>
              <a:ahLst/>
              <a:cxnLst/>
              <a:rect l="l" t="t" r="r" b="b"/>
              <a:pathLst>
                <a:path w="2535047" h="3382645">
                  <a:moveTo>
                    <a:pt x="0" y="0"/>
                  </a:moveTo>
                  <a:lnTo>
                    <a:pt x="0" y="3382645"/>
                  </a:lnTo>
                  <a:lnTo>
                    <a:pt x="2535047" y="3382645"/>
                  </a:lnTo>
                  <a:cubicBezTo>
                    <a:pt x="2175383" y="3148584"/>
                    <a:pt x="1841881" y="2877693"/>
                    <a:pt x="1539621" y="2575560"/>
                  </a:cubicBezTo>
                  <a:cubicBezTo>
                    <a:pt x="830961" y="1866900"/>
                    <a:pt x="294894" y="985520"/>
                    <a:pt x="0" y="0"/>
                  </a:cubicBezTo>
                  <a:close/>
                </a:path>
              </a:pathLst>
            </a:custGeom>
            <a:solidFill>
              <a:srgbClr val="78BE14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0" y="5143500"/>
            <a:ext cx="5875525" cy="5143500"/>
            <a:chOff x="0" y="0"/>
            <a:chExt cx="5875528" cy="5143500"/>
          </a:xfrm>
        </p:grpSpPr>
        <p:sp>
          <p:nvSpPr>
            <p:cNvPr id="8" name="Freeform 8"/>
            <p:cNvSpPr/>
            <p:nvPr/>
          </p:nvSpPr>
          <p:spPr>
            <a:xfrm>
              <a:off x="0" y="1760855"/>
              <a:ext cx="2535047" cy="3382645"/>
            </a:xfrm>
            <a:custGeom>
              <a:avLst/>
              <a:gdLst/>
              <a:ahLst/>
              <a:cxnLst/>
              <a:rect l="l" t="t" r="r" b="b"/>
              <a:pathLst>
                <a:path w="2535047" h="3382645">
                  <a:moveTo>
                    <a:pt x="0" y="0"/>
                  </a:moveTo>
                  <a:lnTo>
                    <a:pt x="0" y="3382645"/>
                  </a:lnTo>
                  <a:lnTo>
                    <a:pt x="2535047" y="3382645"/>
                  </a:lnTo>
                  <a:cubicBezTo>
                    <a:pt x="2175383" y="3148584"/>
                    <a:pt x="1841881" y="2877693"/>
                    <a:pt x="1539621" y="2575560"/>
                  </a:cubicBezTo>
                  <a:cubicBezTo>
                    <a:pt x="830961" y="1866900"/>
                    <a:pt x="294894" y="985520"/>
                    <a:pt x="0" y="0"/>
                  </a:cubicBezTo>
                  <a:close/>
                </a:path>
              </a:pathLst>
            </a:custGeom>
            <a:solidFill>
              <a:srgbClr val="78BE14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806163" y="1122215"/>
            <a:ext cx="10127026" cy="815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66"/>
              </a:lnSpc>
            </a:pPr>
            <a:r>
              <a:rPr lang="cs-CZ" sz="4833" b="1" spc="241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Další podmínky</a:t>
            </a:r>
            <a:endParaRPr lang="en-US" sz="4833" b="1" spc="241" dirty="0">
              <a:solidFill>
                <a:srgbClr val="211D1D"/>
              </a:solidFill>
              <a:latin typeface="Codec Pro Bold"/>
              <a:ea typeface="Codec Pro Bold"/>
              <a:cs typeface="Codec Pro Bold"/>
              <a:sym typeface="Codec Pro Bol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4455115" y="8655509"/>
            <a:ext cx="3832885" cy="1631491"/>
          </a:xfrm>
          <a:custGeom>
            <a:avLst/>
            <a:gdLst/>
            <a:ahLst/>
            <a:cxnLst/>
            <a:rect l="l" t="t" r="r" b="b"/>
            <a:pathLst>
              <a:path w="3832885" h="1631491">
                <a:moveTo>
                  <a:pt x="0" y="0"/>
                </a:moveTo>
                <a:lnTo>
                  <a:pt x="3832885" y="0"/>
                </a:lnTo>
                <a:lnTo>
                  <a:pt x="3832885" y="1631491"/>
                </a:lnTo>
                <a:lnTo>
                  <a:pt x="0" y="16314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Obdélník 11"/>
          <p:cNvSpPr/>
          <p:nvPr/>
        </p:nvSpPr>
        <p:spPr>
          <a:xfrm>
            <a:off x="2362200" y="2609732"/>
            <a:ext cx="14478000" cy="502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2008" lvl="1" indent="-421004">
              <a:lnSpc>
                <a:spcPts val="5459"/>
              </a:lnSpc>
              <a:buFont typeface="Arial"/>
              <a:buChar char="•"/>
            </a:pPr>
            <a:r>
              <a:rPr lang="cs-CZ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Zkontrolovat pas</a:t>
            </a:r>
          </a:p>
          <a:p>
            <a:pPr marL="842008" lvl="1" indent="-421004">
              <a:lnSpc>
                <a:spcPts val="5459"/>
              </a:lnSpc>
              <a:buFont typeface="Arial"/>
              <a:buChar char="•"/>
            </a:pPr>
            <a:r>
              <a:rPr lang="cs-CZ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Po celou dobu student Mendelu</a:t>
            </a:r>
          </a:p>
          <a:p>
            <a:pPr marL="842008" lvl="1" indent="-421004">
              <a:lnSpc>
                <a:spcPts val="5459"/>
              </a:lnSpc>
              <a:buFont typeface="Arial"/>
              <a:buChar char="•"/>
            </a:pPr>
            <a:r>
              <a:rPr lang="cs-CZ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Doplňkové pojištění u cestování</a:t>
            </a:r>
          </a:p>
          <a:p>
            <a:pPr marL="842008" lvl="1" indent="-421004">
              <a:lnSpc>
                <a:spcPts val="5459"/>
              </a:lnSpc>
              <a:buFont typeface="Arial"/>
              <a:buChar char="•"/>
            </a:pPr>
            <a:r>
              <a:rPr lang="cs-CZ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Informovat o veškerých změnách, především délka studia a náplň LA</a:t>
            </a:r>
          </a:p>
          <a:p>
            <a:pPr marL="842008" lvl="1" indent="-421004">
              <a:lnSpc>
                <a:spcPts val="5459"/>
              </a:lnSpc>
              <a:buFont typeface="Arial"/>
              <a:buChar char="•"/>
            </a:pPr>
            <a:r>
              <a:rPr lang="en-US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https://international.mendelu.cz/studijni-pobyty/bilateralni-dohody/</a:t>
            </a:r>
          </a:p>
        </p:txBody>
      </p:sp>
    </p:spTree>
    <p:extLst>
      <p:ext uri="{BB962C8B-B14F-4D97-AF65-F5344CB8AC3E}">
        <p14:creationId xmlns:p14="http://schemas.microsoft.com/office/powerpoint/2010/main" val="140328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364460" y="479764"/>
            <a:ext cx="2184397" cy="2184397"/>
            <a:chOff x="0" y="0"/>
            <a:chExt cx="2184400" cy="218440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2057400" cy="2057400"/>
            </a:xfrm>
            <a:custGeom>
              <a:avLst/>
              <a:gdLst/>
              <a:ahLst/>
              <a:cxnLst/>
              <a:rect l="l" t="t" r="r" b="b"/>
              <a:pathLst>
                <a:path w="2057400" h="2057400">
                  <a:moveTo>
                    <a:pt x="1029843" y="0"/>
                  </a:moveTo>
                  <a:cubicBezTo>
                    <a:pt x="461010" y="0"/>
                    <a:pt x="0" y="461010"/>
                    <a:pt x="0" y="1029843"/>
                  </a:cubicBezTo>
                  <a:cubicBezTo>
                    <a:pt x="0" y="1574927"/>
                    <a:pt x="423418" y="2021205"/>
                    <a:pt x="959358" y="2057400"/>
                  </a:cubicBezTo>
                  <a:lnTo>
                    <a:pt x="2057400" y="2057400"/>
                  </a:lnTo>
                  <a:lnTo>
                    <a:pt x="2057400" y="959358"/>
                  </a:lnTo>
                  <a:lnTo>
                    <a:pt x="2057400" y="959358"/>
                  </a:lnTo>
                  <a:cubicBezTo>
                    <a:pt x="2021205" y="423418"/>
                    <a:pt x="1574927" y="0"/>
                    <a:pt x="1029843" y="0"/>
                  </a:cubicBezTo>
                  <a:close/>
                </a:path>
              </a:pathLst>
            </a:custGeom>
            <a:solidFill>
              <a:srgbClr val="78BE1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99288" y="431800"/>
              <a:ext cx="1385062" cy="1359281"/>
            </a:xfrm>
            <a:custGeom>
              <a:avLst/>
              <a:gdLst/>
              <a:ahLst/>
              <a:cxnLst/>
              <a:rect l="l" t="t" r="r" b="b"/>
              <a:pathLst>
                <a:path w="1385062" h="1359281">
                  <a:moveTo>
                    <a:pt x="991362" y="127"/>
                  </a:moveTo>
                  <a:lnTo>
                    <a:pt x="981710" y="3810"/>
                  </a:lnTo>
                  <a:cubicBezTo>
                    <a:pt x="977011" y="6350"/>
                    <a:pt x="973201" y="9779"/>
                    <a:pt x="970153" y="14224"/>
                  </a:cubicBezTo>
                  <a:lnTo>
                    <a:pt x="919861" y="87757"/>
                  </a:lnTo>
                  <a:cubicBezTo>
                    <a:pt x="916813" y="92075"/>
                    <a:pt x="915035" y="96901"/>
                    <a:pt x="914019" y="107569"/>
                  </a:cubicBezTo>
                  <a:lnTo>
                    <a:pt x="917194" y="117475"/>
                  </a:lnTo>
                  <a:lnTo>
                    <a:pt x="917067" y="117475"/>
                  </a:lnTo>
                  <a:cubicBezTo>
                    <a:pt x="919226" y="122047"/>
                    <a:pt x="922401" y="125857"/>
                    <a:pt x="930783" y="131826"/>
                  </a:cubicBezTo>
                  <a:lnTo>
                    <a:pt x="940689" y="134112"/>
                  </a:lnTo>
                  <a:cubicBezTo>
                    <a:pt x="941451" y="134239"/>
                    <a:pt x="942340" y="134239"/>
                    <a:pt x="943102" y="134239"/>
                  </a:cubicBezTo>
                  <a:cubicBezTo>
                    <a:pt x="947547" y="134239"/>
                    <a:pt x="952373" y="132969"/>
                    <a:pt x="960501" y="129032"/>
                  </a:cubicBezTo>
                  <a:lnTo>
                    <a:pt x="967486" y="121031"/>
                  </a:lnTo>
                  <a:cubicBezTo>
                    <a:pt x="984377" y="97028"/>
                    <a:pt x="1002157" y="71374"/>
                    <a:pt x="1021969" y="40259"/>
                  </a:cubicBezTo>
                  <a:lnTo>
                    <a:pt x="1024128" y="26416"/>
                  </a:lnTo>
                  <a:lnTo>
                    <a:pt x="1024636" y="22606"/>
                  </a:lnTo>
                  <a:lnTo>
                    <a:pt x="1025525" y="19050"/>
                  </a:lnTo>
                  <a:lnTo>
                    <a:pt x="1020699" y="11303"/>
                  </a:lnTo>
                  <a:lnTo>
                    <a:pt x="1012190" y="4572"/>
                  </a:lnTo>
                  <a:cubicBezTo>
                    <a:pt x="1007618" y="1778"/>
                    <a:pt x="1002665" y="254"/>
                    <a:pt x="992632" y="0"/>
                  </a:cubicBezTo>
                  <a:close/>
                  <a:moveTo>
                    <a:pt x="1252474" y="339217"/>
                  </a:moveTo>
                  <a:cubicBezTo>
                    <a:pt x="1250696" y="339217"/>
                    <a:pt x="1248664" y="339344"/>
                    <a:pt x="1246378" y="339471"/>
                  </a:cubicBezTo>
                  <a:lnTo>
                    <a:pt x="1236853" y="343916"/>
                  </a:lnTo>
                  <a:cubicBezTo>
                    <a:pt x="1211453" y="358902"/>
                    <a:pt x="1185926" y="374523"/>
                    <a:pt x="1157351" y="392176"/>
                  </a:cubicBezTo>
                  <a:lnTo>
                    <a:pt x="1152144" y="397764"/>
                  </a:lnTo>
                  <a:cubicBezTo>
                    <a:pt x="1149731" y="400812"/>
                    <a:pt x="1148080" y="404241"/>
                    <a:pt x="1146175" y="411861"/>
                  </a:cubicBezTo>
                  <a:lnTo>
                    <a:pt x="1146937" y="423418"/>
                  </a:lnTo>
                  <a:lnTo>
                    <a:pt x="1150112" y="430403"/>
                  </a:lnTo>
                  <a:cubicBezTo>
                    <a:pt x="1152652" y="434975"/>
                    <a:pt x="1156208" y="438531"/>
                    <a:pt x="1165352" y="443738"/>
                  </a:cubicBezTo>
                  <a:lnTo>
                    <a:pt x="1175512" y="444881"/>
                  </a:lnTo>
                  <a:cubicBezTo>
                    <a:pt x="1180973" y="444754"/>
                    <a:pt x="1185926" y="443230"/>
                    <a:pt x="1190625" y="440309"/>
                  </a:cubicBezTo>
                  <a:lnTo>
                    <a:pt x="1268730" y="392684"/>
                  </a:lnTo>
                  <a:lnTo>
                    <a:pt x="1273556" y="389128"/>
                  </a:lnTo>
                  <a:lnTo>
                    <a:pt x="1281176" y="377571"/>
                  </a:lnTo>
                  <a:lnTo>
                    <a:pt x="1283208" y="374396"/>
                  </a:lnTo>
                  <a:lnTo>
                    <a:pt x="1285494" y="371475"/>
                  </a:lnTo>
                  <a:lnTo>
                    <a:pt x="1284859" y="367919"/>
                  </a:lnTo>
                  <a:cubicBezTo>
                    <a:pt x="1284224" y="362331"/>
                    <a:pt x="1282446" y="357378"/>
                    <a:pt x="1276096" y="348234"/>
                  </a:cubicBezTo>
                  <a:lnTo>
                    <a:pt x="1267079" y="342265"/>
                  </a:lnTo>
                  <a:cubicBezTo>
                    <a:pt x="1263269" y="340487"/>
                    <a:pt x="1259205" y="339471"/>
                    <a:pt x="1252474" y="339471"/>
                  </a:cubicBezTo>
                  <a:close/>
                  <a:moveTo>
                    <a:pt x="960628" y="488696"/>
                  </a:moveTo>
                  <a:cubicBezTo>
                    <a:pt x="977265" y="488696"/>
                    <a:pt x="988568" y="496062"/>
                    <a:pt x="995934" y="510540"/>
                  </a:cubicBezTo>
                  <a:cubicBezTo>
                    <a:pt x="1006602" y="531749"/>
                    <a:pt x="1000887" y="549656"/>
                    <a:pt x="975233" y="568198"/>
                  </a:cubicBezTo>
                  <a:lnTo>
                    <a:pt x="939292" y="491871"/>
                  </a:lnTo>
                  <a:cubicBezTo>
                    <a:pt x="947293" y="489712"/>
                    <a:pt x="954278" y="488569"/>
                    <a:pt x="960628" y="488569"/>
                  </a:cubicBezTo>
                  <a:close/>
                  <a:moveTo>
                    <a:pt x="1267206" y="793115"/>
                  </a:moveTo>
                  <a:cubicBezTo>
                    <a:pt x="1265047" y="793115"/>
                    <a:pt x="1262634" y="793242"/>
                    <a:pt x="1259459" y="793623"/>
                  </a:cubicBezTo>
                  <a:lnTo>
                    <a:pt x="1249045" y="798576"/>
                  </a:lnTo>
                  <a:lnTo>
                    <a:pt x="1243711" y="804037"/>
                  </a:lnTo>
                  <a:cubicBezTo>
                    <a:pt x="1241298" y="807085"/>
                    <a:pt x="1239647" y="810514"/>
                    <a:pt x="1237107" y="819277"/>
                  </a:cubicBezTo>
                  <a:lnTo>
                    <a:pt x="1238250" y="829310"/>
                  </a:lnTo>
                  <a:cubicBezTo>
                    <a:pt x="1239520" y="834390"/>
                    <a:pt x="1242060" y="838708"/>
                    <a:pt x="1249553" y="846201"/>
                  </a:cubicBezTo>
                  <a:lnTo>
                    <a:pt x="1259459" y="850138"/>
                  </a:lnTo>
                  <a:cubicBezTo>
                    <a:pt x="1287653" y="858139"/>
                    <a:pt x="1317879" y="866267"/>
                    <a:pt x="1353820" y="874522"/>
                  </a:cubicBezTo>
                  <a:lnTo>
                    <a:pt x="1367536" y="871982"/>
                  </a:lnTo>
                  <a:lnTo>
                    <a:pt x="1371219" y="871220"/>
                  </a:lnTo>
                  <a:lnTo>
                    <a:pt x="1374775" y="870839"/>
                  </a:lnTo>
                  <a:lnTo>
                    <a:pt x="1376934" y="867918"/>
                  </a:lnTo>
                  <a:lnTo>
                    <a:pt x="1380490" y="863600"/>
                  </a:lnTo>
                  <a:lnTo>
                    <a:pt x="1383919" y="853313"/>
                  </a:lnTo>
                  <a:cubicBezTo>
                    <a:pt x="1385062" y="847852"/>
                    <a:pt x="1384681" y="842518"/>
                    <a:pt x="1381379" y="832104"/>
                  </a:cubicBezTo>
                  <a:lnTo>
                    <a:pt x="1374648" y="824103"/>
                  </a:lnTo>
                  <a:cubicBezTo>
                    <a:pt x="1370711" y="820420"/>
                    <a:pt x="1366139" y="818007"/>
                    <a:pt x="1360932" y="816737"/>
                  </a:cubicBezTo>
                  <a:lnTo>
                    <a:pt x="1274826" y="793877"/>
                  </a:lnTo>
                  <a:cubicBezTo>
                    <a:pt x="1272667" y="793242"/>
                    <a:pt x="1270381" y="792861"/>
                    <a:pt x="1267333" y="792861"/>
                  </a:cubicBezTo>
                  <a:close/>
                  <a:moveTo>
                    <a:pt x="714629" y="155702"/>
                  </a:moveTo>
                  <a:cubicBezTo>
                    <a:pt x="728345" y="155702"/>
                    <a:pt x="732663" y="170307"/>
                    <a:pt x="738124" y="181864"/>
                  </a:cubicBezTo>
                  <a:lnTo>
                    <a:pt x="936371" y="603250"/>
                  </a:lnTo>
                  <a:cubicBezTo>
                    <a:pt x="985647" y="707771"/>
                    <a:pt x="1034796" y="812419"/>
                    <a:pt x="1084072" y="916940"/>
                  </a:cubicBezTo>
                  <a:lnTo>
                    <a:pt x="1087120" y="923290"/>
                  </a:lnTo>
                  <a:cubicBezTo>
                    <a:pt x="1095756" y="945261"/>
                    <a:pt x="1094359" y="950087"/>
                    <a:pt x="1093724" y="951611"/>
                  </a:cubicBezTo>
                  <a:lnTo>
                    <a:pt x="1093724" y="951611"/>
                  </a:lnTo>
                  <a:lnTo>
                    <a:pt x="1089406" y="958342"/>
                  </a:lnTo>
                  <a:cubicBezTo>
                    <a:pt x="1075309" y="957834"/>
                    <a:pt x="1061593" y="958850"/>
                    <a:pt x="1054989" y="952373"/>
                  </a:cubicBezTo>
                  <a:cubicBezTo>
                    <a:pt x="1030351" y="928878"/>
                    <a:pt x="1002665" y="909701"/>
                    <a:pt x="971931" y="894969"/>
                  </a:cubicBezTo>
                  <a:cubicBezTo>
                    <a:pt x="941197" y="880237"/>
                    <a:pt x="909066" y="870458"/>
                    <a:pt x="875284" y="865759"/>
                  </a:cubicBezTo>
                  <a:cubicBezTo>
                    <a:pt x="844169" y="860552"/>
                    <a:pt x="813308" y="858139"/>
                    <a:pt x="782701" y="858139"/>
                  </a:cubicBezTo>
                  <a:cubicBezTo>
                    <a:pt x="698881" y="858139"/>
                    <a:pt x="617220" y="876173"/>
                    <a:pt x="536702" y="904240"/>
                  </a:cubicBezTo>
                  <a:lnTo>
                    <a:pt x="461518" y="933577"/>
                  </a:lnTo>
                  <a:cubicBezTo>
                    <a:pt x="416941" y="838962"/>
                    <a:pt x="373634" y="746887"/>
                    <a:pt x="332740" y="659892"/>
                  </a:cubicBezTo>
                  <a:cubicBezTo>
                    <a:pt x="395732" y="615950"/>
                    <a:pt x="459359" y="577215"/>
                    <a:pt x="516636" y="530479"/>
                  </a:cubicBezTo>
                  <a:cubicBezTo>
                    <a:pt x="599186" y="463042"/>
                    <a:pt x="663575" y="380746"/>
                    <a:pt x="687324" y="273558"/>
                  </a:cubicBezTo>
                  <a:lnTo>
                    <a:pt x="693420" y="193167"/>
                  </a:lnTo>
                  <a:cubicBezTo>
                    <a:pt x="693420" y="178435"/>
                    <a:pt x="688467" y="162687"/>
                    <a:pt x="706501" y="156972"/>
                  </a:cubicBezTo>
                  <a:cubicBezTo>
                    <a:pt x="709549" y="155956"/>
                    <a:pt x="712216" y="155575"/>
                    <a:pt x="714629" y="155575"/>
                  </a:cubicBezTo>
                  <a:close/>
                  <a:moveTo>
                    <a:pt x="530860" y="958977"/>
                  </a:moveTo>
                  <a:cubicBezTo>
                    <a:pt x="544957" y="986155"/>
                    <a:pt x="541655" y="990092"/>
                    <a:pt x="495935" y="1004189"/>
                  </a:cubicBezTo>
                  <a:lnTo>
                    <a:pt x="483616" y="979932"/>
                  </a:lnTo>
                  <a:lnTo>
                    <a:pt x="530987" y="958977"/>
                  </a:lnTo>
                  <a:close/>
                  <a:moveTo>
                    <a:pt x="284226" y="673735"/>
                  </a:moveTo>
                  <a:lnTo>
                    <a:pt x="418084" y="957834"/>
                  </a:lnTo>
                  <a:cubicBezTo>
                    <a:pt x="366776" y="982599"/>
                    <a:pt x="314325" y="1004316"/>
                    <a:pt x="260477" y="1023112"/>
                  </a:cubicBezTo>
                  <a:lnTo>
                    <a:pt x="233934" y="1027303"/>
                  </a:lnTo>
                  <a:cubicBezTo>
                    <a:pt x="230632" y="1027557"/>
                    <a:pt x="227330" y="1027684"/>
                    <a:pt x="224028" y="1027684"/>
                  </a:cubicBezTo>
                  <a:cubicBezTo>
                    <a:pt x="218313" y="1027684"/>
                    <a:pt x="212725" y="1027303"/>
                    <a:pt x="207010" y="1026668"/>
                  </a:cubicBezTo>
                  <a:lnTo>
                    <a:pt x="180594" y="1021207"/>
                  </a:lnTo>
                  <a:cubicBezTo>
                    <a:pt x="171958" y="1018540"/>
                    <a:pt x="163703" y="1015238"/>
                    <a:pt x="155702" y="1011047"/>
                  </a:cubicBezTo>
                  <a:lnTo>
                    <a:pt x="132969" y="996569"/>
                  </a:lnTo>
                  <a:cubicBezTo>
                    <a:pt x="125857" y="990981"/>
                    <a:pt x="119253" y="984885"/>
                    <a:pt x="113284" y="978154"/>
                  </a:cubicBezTo>
                  <a:lnTo>
                    <a:pt x="97282" y="956564"/>
                  </a:lnTo>
                  <a:cubicBezTo>
                    <a:pt x="92583" y="948817"/>
                    <a:pt x="88646" y="940816"/>
                    <a:pt x="85471" y="932434"/>
                  </a:cubicBezTo>
                  <a:lnTo>
                    <a:pt x="76962" y="906907"/>
                  </a:lnTo>
                  <a:cubicBezTo>
                    <a:pt x="74930" y="898144"/>
                    <a:pt x="73660" y="889254"/>
                    <a:pt x="73152" y="880237"/>
                  </a:cubicBezTo>
                  <a:lnTo>
                    <a:pt x="74041" y="853313"/>
                  </a:lnTo>
                  <a:cubicBezTo>
                    <a:pt x="75184" y="844423"/>
                    <a:pt x="76962" y="835660"/>
                    <a:pt x="79629" y="827024"/>
                  </a:cubicBezTo>
                  <a:lnTo>
                    <a:pt x="89789" y="802132"/>
                  </a:lnTo>
                  <a:cubicBezTo>
                    <a:pt x="93980" y="794131"/>
                    <a:pt x="98679" y="786511"/>
                    <a:pt x="104267" y="779399"/>
                  </a:cubicBezTo>
                  <a:lnTo>
                    <a:pt x="122428" y="759587"/>
                  </a:lnTo>
                  <a:cubicBezTo>
                    <a:pt x="129032" y="753491"/>
                    <a:pt x="136271" y="748157"/>
                    <a:pt x="143891" y="743331"/>
                  </a:cubicBezTo>
                  <a:cubicBezTo>
                    <a:pt x="187706" y="717169"/>
                    <a:pt x="235585" y="697611"/>
                    <a:pt x="284226" y="673862"/>
                  </a:cubicBezTo>
                  <a:close/>
                  <a:moveTo>
                    <a:pt x="437261" y="1002157"/>
                  </a:moveTo>
                  <a:cubicBezTo>
                    <a:pt x="440944" y="1008507"/>
                    <a:pt x="444500" y="1013968"/>
                    <a:pt x="447167" y="1019810"/>
                  </a:cubicBezTo>
                  <a:lnTo>
                    <a:pt x="557911" y="1255141"/>
                  </a:lnTo>
                  <a:cubicBezTo>
                    <a:pt x="569341" y="1279525"/>
                    <a:pt x="566547" y="1297813"/>
                    <a:pt x="548640" y="1305687"/>
                  </a:cubicBezTo>
                  <a:cubicBezTo>
                    <a:pt x="543179" y="1308100"/>
                    <a:pt x="538099" y="1309243"/>
                    <a:pt x="533400" y="1309243"/>
                  </a:cubicBezTo>
                  <a:cubicBezTo>
                    <a:pt x="520573" y="1309243"/>
                    <a:pt x="510667" y="1300734"/>
                    <a:pt x="502285" y="1287526"/>
                  </a:cubicBezTo>
                  <a:lnTo>
                    <a:pt x="346329" y="1045210"/>
                  </a:lnTo>
                  <a:lnTo>
                    <a:pt x="437388" y="1002157"/>
                  </a:lnTo>
                  <a:close/>
                  <a:moveTo>
                    <a:pt x="712216" y="106553"/>
                  </a:moveTo>
                  <a:cubicBezTo>
                    <a:pt x="705104" y="106553"/>
                    <a:pt x="700151" y="107315"/>
                    <a:pt x="695071" y="108585"/>
                  </a:cubicBezTo>
                  <a:lnTo>
                    <a:pt x="679831" y="113919"/>
                  </a:lnTo>
                  <a:cubicBezTo>
                    <a:pt x="666369" y="123190"/>
                    <a:pt x="660527" y="128778"/>
                    <a:pt x="655828" y="135382"/>
                  </a:cubicBezTo>
                  <a:lnTo>
                    <a:pt x="647573" y="149225"/>
                  </a:lnTo>
                  <a:cubicBezTo>
                    <a:pt x="643001" y="164973"/>
                    <a:pt x="642239" y="172974"/>
                    <a:pt x="642747" y="181102"/>
                  </a:cubicBezTo>
                  <a:cubicBezTo>
                    <a:pt x="653288" y="248793"/>
                    <a:pt x="631571" y="308102"/>
                    <a:pt x="597535" y="363982"/>
                  </a:cubicBezTo>
                  <a:cubicBezTo>
                    <a:pt x="571881" y="405638"/>
                    <a:pt x="541274" y="443357"/>
                    <a:pt x="505841" y="477139"/>
                  </a:cubicBezTo>
                  <a:cubicBezTo>
                    <a:pt x="470408" y="510921"/>
                    <a:pt x="431292" y="539623"/>
                    <a:pt x="388366" y="563372"/>
                  </a:cubicBezTo>
                  <a:cubicBezTo>
                    <a:pt x="310769" y="607441"/>
                    <a:pt x="228981" y="644398"/>
                    <a:pt x="148336" y="683387"/>
                  </a:cubicBezTo>
                  <a:cubicBezTo>
                    <a:pt x="46355" y="732536"/>
                    <a:pt x="0" y="837946"/>
                    <a:pt x="35306" y="940689"/>
                  </a:cubicBezTo>
                  <a:lnTo>
                    <a:pt x="51562" y="975614"/>
                  </a:lnTo>
                  <a:cubicBezTo>
                    <a:pt x="58039" y="986790"/>
                    <a:pt x="65532" y="997204"/>
                    <a:pt x="74041" y="1006983"/>
                  </a:cubicBezTo>
                  <a:lnTo>
                    <a:pt x="101981" y="1033526"/>
                  </a:lnTo>
                  <a:cubicBezTo>
                    <a:pt x="112141" y="1041527"/>
                    <a:pt x="122936" y="1048385"/>
                    <a:pt x="134366" y="1054354"/>
                  </a:cubicBezTo>
                  <a:lnTo>
                    <a:pt x="170053" y="1068705"/>
                  </a:lnTo>
                  <a:cubicBezTo>
                    <a:pt x="182372" y="1072388"/>
                    <a:pt x="195072" y="1074928"/>
                    <a:pt x="207899" y="1076198"/>
                  </a:cubicBezTo>
                  <a:lnTo>
                    <a:pt x="246380" y="1076452"/>
                  </a:lnTo>
                  <a:cubicBezTo>
                    <a:pt x="259207" y="1075309"/>
                    <a:pt x="271907" y="1073023"/>
                    <a:pt x="284226" y="1069467"/>
                  </a:cubicBezTo>
                  <a:cubicBezTo>
                    <a:pt x="287401" y="1068451"/>
                    <a:pt x="290195" y="1068070"/>
                    <a:pt x="292735" y="1068070"/>
                  </a:cubicBezTo>
                  <a:cubicBezTo>
                    <a:pt x="300482" y="1068070"/>
                    <a:pt x="305435" y="1072642"/>
                    <a:pt x="310515" y="1080897"/>
                  </a:cubicBezTo>
                  <a:lnTo>
                    <a:pt x="370840" y="1174750"/>
                  </a:lnTo>
                  <a:cubicBezTo>
                    <a:pt x="402463" y="1223772"/>
                    <a:pt x="433705" y="1272921"/>
                    <a:pt x="465709" y="1321689"/>
                  </a:cubicBezTo>
                  <a:lnTo>
                    <a:pt x="474980" y="1334897"/>
                  </a:lnTo>
                  <a:cubicBezTo>
                    <a:pt x="487172" y="1345692"/>
                    <a:pt x="494030" y="1349883"/>
                    <a:pt x="501523" y="1353185"/>
                  </a:cubicBezTo>
                  <a:lnTo>
                    <a:pt x="516763" y="1358392"/>
                  </a:lnTo>
                  <a:cubicBezTo>
                    <a:pt x="523494" y="1359027"/>
                    <a:pt x="528828" y="1359281"/>
                    <a:pt x="533273" y="1359281"/>
                  </a:cubicBezTo>
                  <a:cubicBezTo>
                    <a:pt x="539623" y="1359281"/>
                    <a:pt x="544322" y="1358646"/>
                    <a:pt x="549021" y="1357630"/>
                  </a:cubicBezTo>
                  <a:lnTo>
                    <a:pt x="564134" y="1354836"/>
                  </a:lnTo>
                  <a:cubicBezTo>
                    <a:pt x="578231" y="1348359"/>
                    <a:pt x="584581" y="1344168"/>
                    <a:pt x="590169" y="1338834"/>
                  </a:cubicBezTo>
                  <a:lnTo>
                    <a:pt x="600456" y="1327404"/>
                  </a:lnTo>
                  <a:cubicBezTo>
                    <a:pt x="607695" y="1313688"/>
                    <a:pt x="610108" y="1306449"/>
                    <a:pt x="611378" y="1298829"/>
                  </a:cubicBezTo>
                  <a:cubicBezTo>
                    <a:pt x="614172" y="1276223"/>
                    <a:pt x="610997" y="1254379"/>
                    <a:pt x="601980" y="1233424"/>
                  </a:cubicBezTo>
                  <a:lnTo>
                    <a:pt x="518033" y="1052957"/>
                  </a:lnTo>
                  <a:cubicBezTo>
                    <a:pt x="591566" y="1011809"/>
                    <a:pt x="598678" y="999744"/>
                    <a:pt x="583311" y="943102"/>
                  </a:cubicBezTo>
                  <a:lnTo>
                    <a:pt x="588645" y="939546"/>
                  </a:lnTo>
                  <a:cubicBezTo>
                    <a:pt x="653415" y="918337"/>
                    <a:pt x="717550" y="907923"/>
                    <a:pt x="782193" y="907923"/>
                  </a:cubicBezTo>
                  <a:cubicBezTo>
                    <a:pt x="806196" y="907923"/>
                    <a:pt x="830326" y="909320"/>
                    <a:pt x="854456" y="912241"/>
                  </a:cubicBezTo>
                  <a:cubicBezTo>
                    <a:pt x="885063" y="915162"/>
                    <a:pt x="914273" y="922909"/>
                    <a:pt x="942213" y="935609"/>
                  </a:cubicBezTo>
                  <a:cubicBezTo>
                    <a:pt x="970153" y="948309"/>
                    <a:pt x="995299" y="965200"/>
                    <a:pt x="1017651" y="986282"/>
                  </a:cubicBezTo>
                  <a:cubicBezTo>
                    <a:pt x="1035939" y="1004697"/>
                    <a:pt x="1056259" y="1013968"/>
                    <a:pt x="1076198" y="1013968"/>
                  </a:cubicBezTo>
                  <a:cubicBezTo>
                    <a:pt x="1089787" y="1013968"/>
                    <a:pt x="1103122" y="1009650"/>
                    <a:pt x="1115441" y="1000887"/>
                  </a:cubicBezTo>
                  <a:cubicBezTo>
                    <a:pt x="1145286" y="979678"/>
                    <a:pt x="1152144" y="944626"/>
                    <a:pt x="1133983" y="905764"/>
                  </a:cubicBezTo>
                  <a:lnTo>
                    <a:pt x="1014222" y="651383"/>
                  </a:lnTo>
                  <a:lnTo>
                    <a:pt x="998093" y="615569"/>
                  </a:lnTo>
                  <a:cubicBezTo>
                    <a:pt x="1048004" y="577469"/>
                    <a:pt x="1061974" y="537083"/>
                    <a:pt x="1041908" y="491998"/>
                  </a:cubicBezTo>
                  <a:cubicBezTo>
                    <a:pt x="1026160" y="456692"/>
                    <a:pt x="998220" y="439293"/>
                    <a:pt x="955294" y="439293"/>
                  </a:cubicBezTo>
                  <a:cubicBezTo>
                    <a:pt x="943483" y="439293"/>
                    <a:pt x="930529" y="440563"/>
                    <a:pt x="916432" y="443230"/>
                  </a:cubicBezTo>
                  <a:lnTo>
                    <a:pt x="869188" y="343281"/>
                  </a:lnTo>
                  <a:cubicBezTo>
                    <a:pt x="838200" y="277622"/>
                    <a:pt x="807847" y="211709"/>
                    <a:pt x="776224" y="146304"/>
                  </a:cubicBezTo>
                  <a:lnTo>
                    <a:pt x="768096" y="132334"/>
                  </a:lnTo>
                  <a:cubicBezTo>
                    <a:pt x="756539" y="120777"/>
                    <a:pt x="749935" y="116205"/>
                    <a:pt x="742442" y="112776"/>
                  </a:cubicBezTo>
                  <a:lnTo>
                    <a:pt x="727202" y="107188"/>
                  </a:lnTo>
                  <a:cubicBezTo>
                    <a:pt x="721106" y="106680"/>
                    <a:pt x="716280" y="106426"/>
                    <a:pt x="712089" y="10642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4951471" y="7118813"/>
            <a:ext cx="5875525" cy="5143500"/>
            <a:chOff x="0" y="0"/>
            <a:chExt cx="5875528" cy="5143500"/>
          </a:xfrm>
        </p:grpSpPr>
        <p:sp>
          <p:nvSpPr>
            <p:cNvPr id="6" name="Freeform 6"/>
            <p:cNvSpPr/>
            <p:nvPr/>
          </p:nvSpPr>
          <p:spPr>
            <a:xfrm>
              <a:off x="0" y="1760855"/>
              <a:ext cx="2535047" cy="3382645"/>
            </a:xfrm>
            <a:custGeom>
              <a:avLst/>
              <a:gdLst/>
              <a:ahLst/>
              <a:cxnLst/>
              <a:rect l="l" t="t" r="r" b="b"/>
              <a:pathLst>
                <a:path w="2535047" h="3382645">
                  <a:moveTo>
                    <a:pt x="0" y="0"/>
                  </a:moveTo>
                  <a:lnTo>
                    <a:pt x="0" y="3382645"/>
                  </a:lnTo>
                  <a:lnTo>
                    <a:pt x="2535047" y="3382645"/>
                  </a:lnTo>
                  <a:cubicBezTo>
                    <a:pt x="2175383" y="3148584"/>
                    <a:pt x="1841881" y="2877693"/>
                    <a:pt x="1539621" y="2575560"/>
                  </a:cubicBezTo>
                  <a:cubicBezTo>
                    <a:pt x="830961" y="1866900"/>
                    <a:pt x="294894" y="985520"/>
                    <a:pt x="0" y="0"/>
                  </a:cubicBezTo>
                  <a:close/>
                </a:path>
              </a:pathLst>
            </a:custGeom>
            <a:solidFill>
              <a:srgbClr val="78BE14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0" y="5143500"/>
            <a:ext cx="5875525" cy="5143500"/>
            <a:chOff x="0" y="0"/>
            <a:chExt cx="5875528" cy="5143500"/>
          </a:xfrm>
        </p:grpSpPr>
        <p:sp>
          <p:nvSpPr>
            <p:cNvPr id="8" name="Freeform 8"/>
            <p:cNvSpPr/>
            <p:nvPr/>
          </p:nvSpPr>
          <p:spPr>
            <a:xfrm>
              <a:off x="0" y="1760855"/>
              <a:ext cx="2535047" cy="3382645"/>
            </a:xfrm>
            <a:custGeom>
              <a:avLst/>
              <a:gdLst/>
              <a:ahLst/>
              <a:cxnLst/>
              <a:rect l="l" t="t" r="r" b="b"/>
              <a:pathLst>
                <a:path w="2535047" h="3382645">
                  <a:moveTo>
                    <a:pt x="0" y="0"/>
                  </a:moveTo>
                  <a:lnTo>
                    <a:pt x="0" y="3382645"/>
                  </a:lnTo>
                  <a:lnTo>
                    <a:pt x="2535047" y="3382645"/>
                  </a:lnTo>
                  <a:cubicBezTo>
                    <a:pt x="2175383" y="3148584"/>
                    <a:pt x="1841881" y="2877693"/>
                    <a:pt x="1539621" y="2575560"/>
                  </a:cubicBezTo>
                  <a:cubicBezTo>
                    <a:pt x="830961" y="1866900"/>
                    <a:pt x="294894" y="985520"/>
                    <a:pt x="0" y="0"/>
                  </a:cubicBezTo>
                  <a:close/>
                </a:path>
              </a:pathLst>
            </a:custGeom>
            <a:solidFill>
              <a:srgbClr val="78BE14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806163" y="1122215"/>
            <a:ext cx="10127026" cy="815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66"/>
              </a:lnSpc>
            </a:pPr>
            <a:r>
              <a:rPr lang="cs-CZ" sz="4833" b="1" spc="241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Po návratu</a:t>
            </a:r>
            <a:endParaRPr lang="en-US" sz="4833" b="1" spc="241" dirty="0">
              <a:solidFill>
                <a:srgbClr val="211D1D"/>
              </a:solidFill>
              <a:latin typeface="Codec Pro Bold"/>
              <a:ea typeface="Codec Pro Bold"/>
              <a:cs typeface="Codec Pro Bold"/>
              <a:sym typeface="Codec Pro Bol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4455115" y="8655509"/>
            <a:ext cx="3832885" cy="1631491"/>
          </a:xfrm>
          <a:custGeom>
            <a:avLst/>
            <a:gdLst/>
            <a:ahLst/>
            <a:cxnLst/>
            <a:rect l="l" t="t" r="r" b="b"/>
            <a:pathLst>
              <a:path w="3832885" h="1631491">
                <a:moveTo>
                  <a:pt x="0" y="0"/>
                </a:moveTo>
                <a:lnTo>
                  <a:pt x="3832885" y="0"/>
                </a:lnTo>
                <a:lnTo>
                  <a:pt x="3832885" y="1631491"/>
                </a:lnTo>
                <a:lnTo>
                  <a:pt x="0" y="16314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Obdélník 11"/>
          <p:cNvSpPr/>
          <p:nvPr/>
        </p:nvSpPr>
        <p:spPr>
          <a:xfrm>
            <a:off x="2362200" y="2609732"/>
            <a:ext cx="14478000" cy="2867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2008" lvl="1" indent="-421004">
              <a:lnSpc>
                <a:spcPts val="5459"/>
              </a:lnSpc>
              <a:buFont typeface="Arial"/>
              <a:buChar char="•"/>
            </a:pPr>
            <a:r>
              <a:rPr lang="cs-CZ" sz="3899" b="1" spc="194" dirty="0" err="1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Transcript</a:t>
            </a:r>
            <a:r>
              <a:rPr lang="cs-CZ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</a:t>
            </a:r>
            <a:r>
              <a:rPr lang="cs-CZ" sz="3899" b="1" spc="194" dirty="0" err="1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of</a:t>
            </a:r>
            <a:r>
              <a:rPr lang="cs-CZ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</a:t>
            </a:r>
            <a:r>
              <a:rPr lang="cs-CZ" sz="3899" b="1" spc="194" dirty="0" err="1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records</a:t>
            </a:r>
            <a:endParaRPr lang="cs-CZ" sz="3899" b="1" spc="194" dirty="0">
              <a:solidFill>
                <a:srgbClr val="211D1D"/>
              </a:solidFill>
              <a:latin typeface="Codec Pro Bold"/>
              <a:ea typeface="Codec Pro Bold"/>
              <a:cs typeface="Codec Pro Bold"/>
              <a:sym typeface="Codec Pro Bold"/>
            </a:endParaRPr>
          </a:p>
          <a:p>
            <a:pPr marL="842008" lvl="1" indent="-421004">
              <a:lnSpc>
                <a:spcPts val="5459"/>
              </a:lnSpc>
              <a:buFont typeface="Arial"/>
              <a:buChar char="•"/>
            </a:pPr>
            <a:r>
              <a:rPr lang="cs-CZ" sz="3899" b="1" spc="194" dirty="0" err="1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Certificate</a:t>
            </a:r>
            <a:r>
              <a:rPr lang="cs-CZ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</a:t>
            </a:r>
            <a:r>
              <a:rPr lang="cs-CZ" sz="3899" b="1" spc="194" dirty="0" err="1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of</a:t>
            </a:r>
            <a:r>
              <a:rPr lang="cs-CZ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 study period</a:t>
            </a:r>
          </a:p>
          <a:p>
            <a:pPr marL="842008" lvl="1" indent="-421004">
              <a:lnSpc>
                <a:spcPts val="5459"/>
              </a:lnSpc>
              <a:buFont typeface="Arial"/>
              <a:buChar char="•"/>
            </a:pPr>
            <a:r>
              <a:rPr lang="cs-CZ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Závěrečná zpráva v UIS</a:t>
            </a:r>
          </a:p>
          <a:p>
            <a:pPr marL="842008" lvl="1" indent="-421004">
              <a:lnSpc>
                <a:spcPts val="5459"/>
              </a:lnSpc>
              <a:buFont typeface="Arial"/>
              <a:buChar char="•"/>
            </a:pPr>
            <a:r>
              <a:rPr lang="cs-CZ" sz="3899" b="1" spc="194" dirty="0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Uznání </a:t>
            </a:r>
            <a:r>
              <a:rPr lang="cs-CZ" sz="3899" b="1" spc="194">
                <a:solidFill>
                  <a:srgbClr val="211D1D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na fakultě</a:t>
            </a:r>
            <a:endParaRPr lang="en-US" sz="3899" b="1" spc="194" dirty="0">
              <a:solidFill>
                <a:srgbClr val="211D1D"/>
              </a:solidFill>
              <a:latin typeface="Codec Pro Bold"/>
              <a:ea typeface="Codec Pro Bold"/>
              <a:cs typeface="Codec Pro Bold"/>
              <a:sym typeface="Codec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2878153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08507" y="3701318"/>
            <a:ext cx="1905030" cy="1905030"/>
          </a:xfrm>
          <a:custGeom>
            <a:avLst/>
            <a:gdLst/>
            <a:ahLst/>
            <a:cxnLst/>
            <a:rect l="l" t="t" r="r" b="b"/>
            <a:pathLst>
              <a:path w="1905030" h="1905030">
                <a:moveTo>
                  <a:pt x="0" y="0"/>
                </a:moveTo>
                <a:lnTo>
                  <a:pt x="1905030" y="0"/>
                </a:lnTo>
                <a:lnTo>
                  <a:pt x="1905030" y="1905029"/>
                </a:lnTo>
                <a:lnTo>
                  <a:pt x="0" y="19050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184397" y="3744260"/>
            <a:ext cx="2327609" cy="1862087"/>
          </a:xfrm>
          <a:custGeom>
            <a:avLst/>
            <a:gdLst/>
            <a:ahLst/>
            <a:cxnLst/>
            <a:rect l="l" t="t" r="r" b="b"/>
            <a:pathLst>
              <a:path w="2327609" h="1862087">
                <a:moveTo>
                  <a:pt x="0" y="0"/>
                </a:moveTo>
                <a:lnTo>
                  <a:pt x="2327609" y="0"/>
                </a:lnTo>
                <a:lnTo>
                  <a:pt x="2327609" y="1862087"/>
                </a:lnTo>
                <a:lnTo>
                  <a:pt x="0" y="18620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35484" y="5890942"/>
            <a:ext cx="5225435" cy="424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9"/>
              </a:lnSpc>
            </a:pPr>
            <a:r>
              <a:rPr lang="en-US" sz="2599" b="1" spc="233">
                <a:solidFill>
                  <a:srgbClr val="2C2424"/>
                </a:solidFill>
                <a:latin typeface="Barlow Bold"/>
                <a:ea typeface="Barlow Bold"/>
                <a:cs typeface="Barlow Bold"/>
                <a:sym typeface="Barlow Bold"/>
              </a:rPr>
              <a:t>INTERNATIONAL.MENDELU.CZ</a:t>
            </a:r>
          </a:p>
        </p:txBody>
      </p:sp>
      <p:sp>
        <p:nvSpPr>
          <p:cNvPr id="5" name="Freeform 5"/>
          <p:cNvSpPr/>
          <p:nvPr/>
        </p:nvSpPr>
        <p:spPr>
          <a:xfrm>
            <a:off x="4927017" y="6752809"/>
            <a:ext cx="2067805" cy="2067805"/>
          </a:xfrm>
          <a:custGeom>
            <a:avLst/>
            <a:gdLst/>
            <a:ahLst/>
            <a:cxnLst/>
            <a:rect l="l" t="t" r="r" b="b"/>
            <a:pathLst>
              <a:path w="2067805" h="2067805">
                <a:moveTo>
                  <a:pt x="0" y="0"/>
                </a:moveTo>
                <a:lnTo>
                  <a:pt x="2067804" y="0"/>
                </a:lnTo>
                <a:lnTo>
                  <a:pt x="2067804" y="2067804"/>
                </a:lnTo>
                <a:lnTo>
                  <a:pt x="0" y="20678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57307" y="325491"/>
            <a:ext cx="2184397" cy="2184397"/>
            <a:chOff x="0" y="0"/>
            <a:chExt cx="2184400" cy="2184400"/>
          </a:xfrm>
        </p:grpSpPr>
        <p:sp>
          <p:nvSpPr>
            <p:cNvPr id="7" name="Freeform 7"/>
            <p:cNvSpPr/>
            <p:nvPr/>
          </p:nvSpPr>
          <p:spPr>
            <a:xfrm>
              <a:off x="63500" y="63500"/>
              <a:ext cx="2057400" cy="2057400"/>
            </a:xfrm>
            <a:custGeom>
              <a:avLst/>
              <a:gdLst/>
              <a:ahLst/>
              <a:cxnLst/>
              <a:rect l="l" t="t" r="r" b="b"/>
              <a:pathLst>
                <a:path w="2057400" h="2057400">
                  <a:moveTo>
                    <a:pt x="1029843" y="0"/>
                  </a:moveTo>
                  <a:cubicBezTo>
                    <a:pt x="461010" y="0"/>
                    <a:pt x="0" y="461010"/>
                    <a:pt x="0" y="1029843"/>
                  </a:cubicBezTo>
                  <a:cubicBezTo>
                    <a:pt x="0" y="1574927"/>
                    <a:pt x="423418" y="2021205"/>
                    <a:pt x="959358" y="2057400"/>
                  </a:cubicBezTo>
                  <a:lnTo>
                    <a:pt x="2057400" y="2057400"/>
                  </a:lnTo>
                  <a:lnTo>
                    <a:pt x="2057400" y="959358"/>
                  </a:lnTo>
                  <a:lnTo>
                    <a:pt x="2057400" y="959358"/>
                  </a:lnTo>
                  <a:cubicBezTo>
                    <a:pt x="2021205" y="423418"/>
                    <a:pt x="1574927" y="0"/>
                    <a:pt x="1029843" y="0"/>
                  </a:cubicBezTo>
                  <a:close/>
                </a:path>
              </a:pathLst>
            </a:custGeom>
            <a:solidFill>
              <a:srgbClr val="78BE14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99288" y="431800"/>
              <a:ext cx="1385062" cy="1359281"/>
            </a:xfrm>
            <a:custGeom>
              <a:avLst/>
              <a:gdLst/>
              <a:ahLst/>
              <a:cxnLst/>
              <a:rect l="l" t="t" r="r" b="b"/>
              <a:pathLst>
                <a:path w="1385062" h="1359281">
                  <a:moveTo>
                    <a:pt x="991362" y="127"/>
                  </a:moveTo>
                  <a:lnTo>
                    <a:pt x="981710" y="3810"/>
                  </a:lnTo>
                  <a:cubicBezTo>
                    <a:pt x="977011" y="6350"/>
                    <a:pt x="973201" y="9779"/>
                    <a:pt x="970153" y="14224"/>
                  </a:cubicBezTo>
                  <a:lnTo>
                    <a:pt x="919861" y="87757"/>
                  </a:lnTo>
                  <a:cubicBezTo>
                    <a:pt x="916813" y="92075"/>
                    <a:pt x="915035" y="96901"/>
                    <a:pt x="914019" y="107569"/>
                  </a:cubicBezTo>
                  <a:lnTo>
                    <a:pt x="917194" y="117475"/>
                  </a:lnTo>
                  <a:lnTo>
                    <a:pt x="917067" y="117475"/>
                  </a:lnTo>
                  <a:cubicBezTo>
                    <a:pt x="919226" y="122047"/>
                    <a:pt x="922401" y="125857"/>
                    <a:pt x="930783" y="131826"/>
                  </a:cubicBezTo>
                  <a:lnTo>
                    <a:pt x="940689" y="134112"/>
                  </a:lnTo>
                  <a:cubicBezTo>
                    <a:pt x="941451" y="134239"/>
                    <a:pt x="942340" y="134239"/>
                    <a:pt x="943102" y="134239"/>
                  </a:cubicBezTo>
                  <a:cubicBezTo>
                    <a:pt x="947547" y="134239"/>
                    <a:pt x="952373" y="132969"/>
                    <a:pt x="960501" y="129032"/>
                  </a:cubicBezTo>
                  <a:lnTo>
                    <a:pt x="967486" y="121031"/>
                  </a:lnTo>
                  <a:cubicBezTo>
                    <a:pt x="984377" y="97028"/>
                    <a:pt x="1002157" y="71374"/>
                    <a:pt x="1021969" y="40259"/>
                  </a:cubicBezTo>
                  <a:lnTo>
                    <a:pt x="1024128" y="26416"/>
                  </a:lnTo>
                  <a:lnTo>
                    <a:pt x="1024636" y="22606"/>
                  </a:lnTo>
                  <a:lnTo>
                    <a:pt x="1025525" y="19050"/>
                  </a:lnTo>
                  <a:lnTo>
                    <a:pt x="1020699" y="11303"/>
                  </a:lnTo>
                  <a:lnTo>
                    <a:pt x="1012190" y="4572"/>
                  </a:lnTo>
                  <a:cubicBezTo>
                    <a:pt x="1007618" y="1778"/>
                    <a:pt x="1002665" y="254"/>
                    <a:pt x="992632" y="0"/>
                  </a:cubicBezTo>
                  <a:close/>
                  <a:moveTo>
                    <a:pt x="1252474" y="339217"/>
                  </a:moveTo>
                  <a:cubicBezTo>
                    <a:pt x="1250696" y="339217"/>
                    <a:pt x="1248664" y="339344"/>
                    <a:pt x="1246378" y="339471"/>
                  </a:cubicBezTo>
                  <a:lnTo>
                    <a:pt x="1236853" y="343916"/>
                  </a:lnTo>
                  <a:cubicBezTo>
                    <a:pt x="1211453" y="358902"/>
                    <a:pt x="1185926" y="374523"/>
                    <a:pt x="1157351" y="392176"/>
                  </a:cubicBezTo>
                  <a:lnTo>
                    <a:pt x="1152144" y="397764"/>
                  </a:lnTo>
                  <a:cubicBezTo>
                    <a:pt x="1149731" y="400812"/>
                    <a:pt x="1148080" y="404241"/>
                    <a:pt x="1146175" y="411861"/>
                  </a:cubicBezTo>
                  <a:lnTo>
                    <a:pt x="1146937" y="423418"/>
                  </a:lnTo>
                  <a:lnTo>
                    <a:pt x="1150112" y="430403"/>
                  </a:lnTo>
                  <a:cubicBezTo>
                    <a:pt x="1152652" y="434975"/>
                    <a:pt x="1156208" y="438531"/>
                    <a:pt x="1165352" y="443738"/>
                  </a:cubicBezTo>
                  <a:lnTo>
                    <a:pt x="1175512" y="444881"/>
                  </a:lnTo>
                  <a:cubicBezTo>
                    <a:pt x="1180973" y="444754"/>
                    <a:pt x="1185926" y="443230"/>
                    <a:pt x="1190625" y="440309"/>
                  </a:cubicBezTo>
                  <a:lnTo>
                    <a:pt x="1268730" y="392684"/>
                  </a:lnTo>
                  <a:lnTo>
                    <a:pt x="1273556" y="389128"/>
                  </a:lnTo>
                  <a:lnTo>
                    <a:pt x="1281176" y="377571"/>
                  </a:lnTo>
                  <a:lnTo>
                    <a:pt x="1283208" y="374396"/>
                  </a:lnTo>
                  <a:lnTo>
                    <a:pt x="1285494" y="371475"/>
                  </a:lnTo>
                  <a:lnTo>
                    <a:pt x="1284859" y="367919"/>
                  </a:lnTo>
                  <a:cubicBezTo>
                    <a:pt x="1284224" y="362331"/>
                    <a:pt x="1282446" y="357378"/>
                    <a:pt x="1276096" y="348234"/>
                  </a:cubicBezTo>
                  <a:lnTo>
                    <a:pt x="1267079" y="342265"/>
                  </a:lnTo>
                  <a:cubicBezTo>
                    <a:pt x="1263269" y="340487"/>
                    <a:pt x="1259205" y="339471"/>
                    <a:pt x="1252474" y="339471"/>
                  </a:cubicBezTo>
                  <a:close/>
                  <a:moveTo>
                    <a:pt x="960628" y="488696"/>
                  </a:moveTo>
                  <a:cubicBezTo>
                    <a:pt x="977265" y="488696"/>
                    <a:pt x="988568" y="496062"/>
                    <a:pt x="995934" y="510540"/>
                  </a:cubicBezTo>
                  <a:cubicBezTo>
                    <a:pt x="1006602" y="531749"/>
                    <a:pt x="1000887" y="549656"/>
                    <a:pt x="975233" y="568198"/>
                  </a:cubicBezTo>
                  <a:lnTo>
                    <a:pt x="939292" y="491871"/>
                  </a:lnTo>
                  <a:cubicBezTo>
                    <a:pt x="947293" y="489712"/>
                    <a:pt x="954278" y="488569"/>
                    <a:pt x="960628" y="488569"/>
                  </a:cubicBezTo>
                  <a:close/>
                  <a:moveTo>
                    <a:pt x="1267206" y="793115"/>
                  </a:moveTo>
                  <a:cubicBezTo>
                    <a:pt x="1265047" y="793115"/>
                    <a:pt x="1262634" y="793242"/>
                    <a:pt x="1259459" y="793623"/>
                  </a:cubicBezTo>
                  <a:lnTo>
                    <a:pt x="1249045" y="798576"/>
                  </a:lnTo>
                  <a:lnTo>
                    <a:pt x="1243711" y="804037"/>
                  </a:lnTo>
                  <a:cubicBezTo>
                    <a:pt x="1241298" y="807085"/>
                    <a:pt x="1239647" y="810514"/>
                    <a:pt x="1237107" y="819277"/>
                  </a:cubicBezTo>
                  <a:lnTo>
                    <a:pt x="1238250" y="829310"/>
                  </a:lnTo>
                  <a:cubicBezTo>
                    <a:pt x="1239520" y="834390"/>
                    <a:pt x="1242060" y="838708"/>
                    <a:pt x="1249553" y="846201"/>
                  </a:cubicBezTo>
                  <a:lnTo>
                    <a:pt x="1259459" y="850138"/>
                  </a:lnTo>
                  <a:cubicBezTo>
                    <a:pt x="1287653" y="858139"/>
                    <a:pt x="1317879" y="866267"/>
                    <a:pt x="1353820" y="874522"/>
                  </a:cubicBezTo>
                  <a:lnTo>
                    <a:pt x="1367536" y="871982"/>
                  </a:lnTo>
                  <a:lnTo>
                    <a:pt x="1371219" y="871220"/>
                  </a:lnTo>
                  <a:lnTo>
                    <a:pt x="1374775" y="870839"/>
                  </a:lnTo>
                  <a:lnTo>
                    <a:pt x="1376934" y="867918"/>
                  </a:lnTo>
                  <a:lnTo>
                    <a:pt x="1380490" y="863600"/>
                  </a:lnTo>
                  <a:lnTo>
                    <a:pt x="1383919" y="853313"/>
                  </a:lnTo>
                  <a:cubicBezTo>
                    <a:pt x="1385062" y="847852"/>
                    <a:pt x="1384681" y="842518"/>
                    <a:pt x="1381379" y="832104"/>
                  </a:cubicBezTo>
                  <a:lnTo>
                    <a:pt x="1374648" y="824103"/>
                  </a:lnTo>
                  <a:cubicBezTo>
                    <a:pt x="1370711" y="820420"/>
                    <a:pt x="1366139" y="818007"/>
                    <a:pt x="1360932" y="816737"/>
                  </a:cubicBezTo>
                  <a:lnTo>
                    <a:pt x="1274826" y="793877"/>
                  </a:lnTo>
                  <a:cubicBezTo>
                    <a:pt x="1272667" y="793242"/>
                    <a:pt x="1270381" y="792861"/>
                    <a:pt x="1267333" y="792861"/>
                  </a:cubicBezTo>
                  <a:close/>
                  <a:moveTo>
                    <a:pt x="714629" y="155702"/>
                  </a:moveTo>
                  <a:cubicBezTo>
                    <a:pt x="728345" y="155702"/>
                    <a:pt x="732663" y="170307"/>
                    <a:pt x="738124" y="181864"/>
                  </a:cubicBezTo>
                  <a:lnTo>
                    <a:pt x="936371" y="603250"/>
                  </a:lnTo>
                  <a:cubicBezTo>
                    <a:pt x="985647" y="707771"/>
                    <a:pt x="1034796" y="812419"/>
                    <a:pt x="1084072" y="916940"/>
                  </a:cubicBezTo>
                  <a:lnTo>
                    <a:pt x="1087120" y="923290"/>
                  </a:lnTo>
                  <a:cubicBezTo>
                    <a:pt x="1095756" y="945261"/>
                    <a:pt x="1094359" y="950087"/>
                    <a:pt x="1093724" y="951611"/>
                  </a:cubicBezTo>
                  <a:lnTo>
                    <a:pt x="1093724" y="951611"/>
                  </a:lnTo>
                  <a:lnTo>
                    <a:pt x="1089406" y="958342"/>
                  </a:lnTo>
                  <a:cubicBezTo>
                    <a:pt x="1075309" y="957834"/>
                    <a:pt x="1061593" y="958850"/>
                    <a:pt x="1054989" y="952373"/>
                  </a:cubicBezTo>
                  <a:cubicBezTo>
                    <a:pt x="1030351" y="928878"/>
                    <a:pt x="1002665" y="909701"/>
                    <a:pt x="971931" y="894969"/>
                  </a:cubicBezTo>
                  <a:cubicBezTo>
                    <a:pt x="941197" y="880237"/>
                    <a:pt x="909066" y="870458"/>
                    <a:pt x="875284" y="865759"/>
                  </a:cubicBezTo>
                  <a:cubicBezTo>
                    <a:pt x="844169" y="860552"/>
                    <a:pt x="813308" y="858139"/>
                    <a:pt x="782701" y="858139"/>
                  </a:cubicBezTo>
                  <a:cubicBezTo>
                    <a:pt x="698881" y="858139"/>
                    <a:pt x="617220" y="876173"/>
                    <a:pt x="536702" y="904240"/>
                  </a:cubicBezTo>
                  <a:lnTo>
                    <a:pt x="461518" y="933577"/>
                  </a:lnTo>
                  <a:cubicBezTo>
                    <a:pt x="416941" y="838962"/>
                    <a:pt x="373634" y="746887"/>
                    <a:pt x="332740" y="659892"/>
                  </a:cubicBezTo>
                  <a:cubicBezTo>
                    <a:pt x="395732" y="615950"/>
                    <a:pt x="459359" y="577215"/>
                    <a:pt x="516636" y="530479"/>
                  </a:cubicBezTo>
                  <a:cubicBezTo>
                    <a:pt x="599186" y="463042"/>
                    <a:pt x="663575" y="380746"/>
                    <a:pt x="687324" y="273558"/>
                  </a:cubicBezTo>
                  <a:lnTo>
                    <a:pt x="693420" y="193167"/>
                  </a:lnTo>
                  <a:cubicBezTo>
                    <a:pt x="693420" y="178435"/>
                    <a:pt x="688467" y="162687"/>
                    <a:pt x="706501" y="156972"/>
                  </a:cubicBezTo>
                  <a:cubicBezTo>
                    <a:pt x="709549" y="155956"/>
                    <a:pt x="712216" y="155575"/>
                    <a:pt x="714629" y="155575"/>
                  </a:cubicBezTo>
                  <a:close/>
                  <a:moveTo>
                    <a:pt x="530860" y="958977"/>
                  </a:moveTo>
                  <a:cubicBezTo>
                    <a:pt x="544957" y="986155"/>
                    <a:pt x="541655" y="990092"/>
                    <a:pt x="495935" y="1004189"/>
                  </a:cubicBezTo>
                  <a:lnTo>
                    <a:pt x="483616" y="979932"/>
                  </a:lnTo>
                  <a:lnTo>
                    <a:pt x="530987" y="958977"/>
                  </a:lnTo>
                  <a:close/>
                  <a:moveTo>
                    <a:pt x="284226" y="673735"/>
                  </a:moveTo>
                  <a:lnTo>
                    <a:pt x="418084" y="957834"/>
                  </a:lnTo>
                  <a:cubicBezTo>
                    <a:pt x="366776" y="982599"/>
                    <a:pt x="314325" y="1004316"/>
                    <a:pt x="260477" y="1023112"/>
                  </a:cubicBezTo>
                  <a:lnTo>
                    <a:pt x="233934" y="1027303"/>
                  </a:lnTo>
                  <a:cubicBezTo>
                    <a:pt x="230632" y="1027557"/>
                    <a:pt x="227330" y="1027684"/>
                    <a:pt x="224028" y="1027684"/>
                  </a:cubicBezTo>
                  <a:cubicBezTo>
                    <a:pt x="218313" y="1027684"/>
                    <a:pt x="212725" y="1027303"/>
                    <a:pt x="207010" y="1026668"/>
                  </a:cubicBezTo>
                  <a:lnTo>
                    <a:pt x="180594" y="1021207"/>
                  </a:lnTo>
                  <a:cubicBezTo>
                    <a:pt x="171958" y="1018540"/>
                    <a:pt x="163703" y="1015238"/>
                    <a:pt x="155702" y="1011047"/>
                  </a:cubicBezTo>
                  <a:lnTo>
                    <a:pt x="132969" y="996569"/>
                  </a:lnTo>
                  <a:cubicBezTo>
                    <a:pt x="125857" y="990981"/>
                    <a:pt x="119253" y="984885"/>
                    <a:pt x="113284" y="978154"/>
                  </a:cubicBezTo>
                  <a:lnTo>
                    <a:pt x="97282" y="956564"/>
                  </a:lnTo>
                  <a:cubicBezTo>
                    <a:pt x="92583" y="948817"/>
                    <a:pt x="88646" y="940816"/>
                    <a:pt x="85471" y="932434"/>
                  </a:cubicBezTo>
                  <a:lnTo>
                    <a:pt x="76962" y="906907"/>
                  </a:lnTo>
                  <a:cubicBezTo>
                    <a:pt x="74930" y="898144"/>
                    <a:pt x="73660" y="889254"/>
                    <a:pt x="73152" y="880237"/>
                  </a:cubicBezTo>
                  <a:lnTo>
                    <a:pt x="74041" y="853313"/>
                  </a:lnTo>
                  <a:cubicBezTo>
                    <a:pt x="75184" y="844423"/>
                    <a:pt x="76962" y="835660"/>
                    <a:pt x="79629" y="827024"/>
                  </a:cubicBezTo>
                  <a:lnTo>
                    <a:pt x="89789" y="802132"/>
                  </a:lnTo>
                  <a:cubicBezTo>
                    <a:pt x="93980" y="794131"/>
                    <a:pt x="98679" y="786511"/>
                    <a:pt x="104267" y="779399"/>
                  </a:cubicBezTo>
                  <a:lnTo>
                    <a:pt x="122428" y="759587"/>
                  </a:lnTo>
                  <a:cubicBezTo>
                    <a:pt x="129032" y="753491"/>
                    <a:pt x="136271" y="748157"/>
                    <a:pt x="143891" y="743331"/>
                  </a:cubicBezTo>
                  <a:cubicBezTo>
                    <a:pt x="187706" y="717169"/>
                    <a:pt x="235585" y="697611"/>
                    <a:pt x="284226" y="673862"/>
                  </a:cubicBezTo>
                  <a:close/>
                  <a:moveTo>
                    <a:pt x="437261" y="1002157"/>
                  </a:moveTo>
                  <a:cubicBezTo>
                    <a:pt x="440944" y="1008507"/>
                    <a:pt x="444500" y="1013968"/>
                    <a:pt x="447167" y="1019810"/>
                  </a:cubicBezTo>
                  <a:lnTo>
                    <a:pt x="557911" y="1255141"/>
                  </a:lnTo>
                  <a:cubicBezTo>
                    <a:pt x="569341" y="1279525"/>
                    <a:pt x="566547" y="1297813"/>
                    <a:pt x="548640" y="1305687"/>
                  </a:cubicBezTo>
                  <a:cubicBezTo>
                    <a:pt x="543179" y="1308100"/>
                    <a:pt x="538099" y="1309243"/>
                    <a:pt x="533400" y="1309243"/>
                  </a:cubicBezTo>
                  <a:cubicBezTo>
                    <a:pt x="520573" y="1309243"/>
                    <a:pt x="510667" y="1300734"/>
                    <a:pt x="502285" y="1287526"/>
                  </a:cubicBezTo>
                  <a:lnTo>
                    <a:pt x="346329" y="1045210"/>
                  </a:lnTo>
                  <a:lnTo>
                    <a:pt x="437388" y="1002157"/>
                  </a:lnTo>
                  <a:close/>
                  <a:moveTo>
                    <a:pt x="712216" y="106553"/>
                  </a:moveTo>
                  <a:cubicBezTo>
                    <a:pt x="705104" y="106553"/>
                    <a:pt x="700151" y="107315"/>
                    <a:pt x="695071" y="108585"/>
                  </a:cubicBezTo>
                  <a:lnTo>
                    <a:pt x="679831" y="113919"/>
                  </a:lnTo>
                  <a:cubicBezTo>
                    <a:pt x="666369" y="123190"/>
                    <a:pt x="660527" y="128778"/>
                    <a:pt x="655828" y="135382"/>
                  </a:cubicBezTo>
                  <a:lnTo>
                    <a:pt x="647573" y="149225"/>
                  </a:lnTo>
                  <a:cubicBezTo>
                    <a:pt x="643001" y="164973"/>
                    <a:pt x="642239" y="172974"/>
                    <a:pt x="642747" y="181102"/>
                  </a:cubicBezTo>
                  <a:cubicBezTo>
                    <a:pt x="653288" y="248793"/>
                    <a:pt x="631571" y="308102"/>
                    <a:pt x="597535" y="363982"/>
                  </a:cubicBezTo>
                  <a:cubicBezTo>
                    <a:pt x="571881" y="405638"/>
                    <a:pt x="541274" y="443357"/>
                    <a:pt x="505841" y="477139"/>
                  </a:cubicBezTo>
                  <a:cubicBezTo>
                    <a:pt x="470408" y="510921"/>
                    <a:pt x="431292" y="539623"/>
                    <a:pt x="388366" y="563372"/>
                  </a:cubicBezTo>
                  <a:cubicBezTo>
                    <a:pt x="310769" y="607441"/>
                    <a:pt x="228981" y="644398"/>
                    <a:pt x="148336" y="683387"/>
                  </a:cubicBezTo>
                  <a:cubicBezTo>
                    <a:pt x="46355" y="732536"/>
                    <a:pt x="0" y="837946"/>
                    <a:pt x="35306" y="940689"/>
                  </a:cubicBezTo>
                  <a:lnTo>
                    <a:pt x="51562" y="975614"/>
                  </a:lnTo>
                  <a:cubicBezTo>
                    <a:pt x="58039" y="986790"/>
                    <a:pt x="65532" y="997204"/>
                    <a:pt x="74041" y="1006983"/>
                  </a:cubicBezTo>
                  <a:lnTo>
                    <a:pt x="101981" y="1033526"/>
                  </a:lnTo>
                  <a:cubicBezTo>
                    <a:pt x="112141" y="1041527"/>
                    <a:pt x="122936" y="1048385"/>
                    <a:pt x="134366" y="1054354"/>
                  </a:cubicBezTo>
                  <a:lnTo>
                    <a:pt x="170053" y="1068705"/>
                  </a:lnTo>
                  <a:cubicBezTo>
                    <a:pt x="182372" y="1072388"/>
                    <a:pt x="195072" y="1074928"/>
                    <a:pt x="207899" y="1076198"/>
                  </a:cubicBezTo>
                  <a:lnTo>
                    <a:pt x="246380" y="1076452"/>
                  </a:lnTo>
                  <a:cubicBezTo>
                    <a:pt x="259207" y="1075309"/>
                    <a:pt x="271907" y="1073023"/>
                    <a:pt x="284226" y="1069467"/>
                  </a:cubicBezTo>
                  <a:cubicBezTo>
                    <a:pt x="287401" y="1068451"/>
                    <a:pt x="290195" y="1068070"/>
                    <a:pt x="292735" y="1068070"/>
                  </a:cubicBezTo>
                  <a:cubicBezTo>
                    <a:pt x="300482" y="1068070"/>
                    <a:pt x="305435" y="1072642"/>
                    <a:pt x="310515" y="1080897"/>
                  </a:cubicBezTo>
                  <a:lnTo>
                    <a:pt x="370840" y="1174750"/>
                  </a:lnTo>
                  <a:cubicBezTo>
                    <a:pt x="402463" y="1223772"/>
                    <a:pt x="433705" y="1272921"/>
                    <a:pt x="465709" y="1321689"/>
                  </a:cubicBezTo>
                  <a:lnTo>
                    <a:pt x="474980" y="1334897"/>
                  </a:lnTo>
                  <a:cubicBezTo>
                    <a:pt x="487172" y="1345692"/>
                    <a:pt x="494030" y="1349883"/>
                    <a:pt x="501523" y="1353185"/>
                  </a:cubicBezTo>
                  <a:lnTo>
                    <a:pt x="516763" y="1358392"/>
                  </a:lnTo>
                  <a:cubicBezTo>
                    <a:pt x="523494" y="1359027"/>
                    <a:pt x="528828" y="1359281"/>
                    <a:pt x="533273" y="1359281"/>
                  </a:cubicBezTo>
                  <a:cubicBezTo>
                    <a:pt x="539623" y="1359281"/>
                    <a:pt x="544322" y="1358646"/>
                    <a:pt x="549021" y="1357630"/>
                  </a:cubicBezTo>
                  <a:lnTo>
                    <a:pt x="564134" y="1354836"/>
                  </a:lnTo>
                  <a:cubicBezTo>
                    <a:pt x="578231" y="1348359"/>
                    <a:pt x="584581" y="1344168"/>
                    <a:pt x="590169" y="1338834"/>
                  </a:cubicBezTo>
                  <a:lnTo>
                    <a:pt x="600456" y="1327404"/>
                  </a:lnTo>
                  <a:cubicBezTo>
                    <a:pt x="607695" y="1313688"/>
                    <a:pt x="610108" y="1306449"/>
                    <a:pt x="611378" y="1298829"/>
                  </a:cubicBezTo>
                  <a:cubicBezTo>
                    <a:pt x="614172" y="1276223"/>
                    <a:pt x="610997" y="1254379"/>
                    <a:pt x="601980" y="1233424"/>
                  </a:cubicBezTo>
                  <a:lnTo>
                    <a:pt x="518033" y="1052957"/>
                  </a:lnTo>
                  <a:cubicBezTo>
                    <a:pt x="591566" y="1011809"/>
                    <a:pt x="598678" y="999744"/>
                    <a:pt x="583311" y="943102"/>
                  </a:cubicBezTo>
                  <a:lnTo>
                    <a:pt x="588645" y="939546"/>
                  </a:lnTo>
                  <a:cubicBezTo>
                    <a:pt x="653415" y="918337"/>
                    <a:pt x="717550" y="907923"/>
                    <a:pt x="782193" y="907923"/>
                  </a:cubicBezTo>
                  <a:cubicBezTo>
                    <a:pt x="806196" y="907923"/>
                    <a:pt x="830326" y="909320"/>
                    <a:pt x="854456" y="912241"/>
                  </a:cubicBezTo>
                  <a:cubicBezTo>
                    <a:pt x="885063" y="915162"/>
                    <a:pt x="914273" y="922909"/>
                    <a:pt x="942213" y="935609"/>
                  </a:cubicBezTo>
                  <a:cubicBezTo>
                    <a:pt x="970153" y="948309"/>
                    <a:pt x="995299" y="965200"/>
                    <a:pt x="1017651" y="986282"/>
                  </a:cubicBezTo>
                  <a:cubicBezTo>
                    <a:pt x="1035939" y="1004697"/>
                    <a:pt x="1056259" y="1013968"/>
                    <a:pt x="1076198" y="1013968"/>
                  </a:cubicBezTo>
                  <a:cubicBezTo>
                    <a:pt x="1089787" y="1013968"/>
                    <a:pt x="1103122" y="1009650"/>
                    <a:pt x="1115441" y="1000887"/>
                  </a:cubicBezTo>
                  <a:cubicBezTo>
                    <a:pt x="1145286" y="979678"/>
                    <a:pt x="1152144" y="944626"/>
                    <a:pt x="1133983" y="905764"/>
                  </a:cubicBezTo>
                  <a:lnTo>
                    <a:pt x="1014222" y="651383"/>
                  </a:lnTo>
                  <a:lnTo>
                    <a:pt x="998093" y="615569"/>
                  </a:lnTo>
                  <a:cubicBezTo>
                    <a:pt x="1048004" y="577469"/>
                    <a:pt x="1061974" y="537083"/>
                    <a:pt x="1041908" y="491998"/>
                  </a:cubicBezTo>
                  <a:cubicBezTo>
                    <a:pt x="1026160" y="456692"/>
                    <a:pt x="998220" y="439293"/>
                    <a:pt x="955294" y="439293"/>
                  </a:cubicBezTo>
                  <a:cubicBezTo>
                    <a:pt x="943483" y="439293"/>
                    <a:pt x="930529" y="440563"/>
                    <a:pt x="916432" y="443230"/>
                  </a:cubicBezTo>
                  <a:lnTo>
                    <a:pt x="869188" y="343281"/>
                  </a:lnTo>
                  <a:cubicBezTo>
                    <a:pt x="838200" y="277622"/>
                    <a:pt x="807847" y="211709"/>
                    <a:pt x="776224" y="146304"/>
                  </a:cubicBezTo>
                  <a:lnTo>
                    <a:pt x="768096" y="132334"/>
                  </a:lnTo>
                  <a:cubicBezTo>
                    <a:pt x="756539" y="120777"/>
                    <a:pt x="749935" y="116205"/>
                    <a:pt x="742442" y="112776"/>
                  </a:cubicBezTo>
                  <a:lnTo>
                    <a:pt x="727202" y="107188"/>
                  </a:lnTo>
                  <a:cubicBezTo>
                    <a:pt x="721106" y="106680"/>
                    <a:pt x="716280" y="106426"/>
                    <a:pt x="712089" y="10642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85394" y="5143500"/>
            <a:ext cx="5875525" cy="5143500"/>
            <a:chOff x="0" y="0"/>
            <a:chExt cx="5875528" cy="5143500"/>
          </a:xfrm>
        </p:grpSpPr>
        <p:sp>
          <p:nvSpPr>
            <p:cNvPr id="10" name="Freeform 10"/>
            <p:cNvSpPr/>
            <p:nvPr/>
          </p:nvSpPr>
          <p:spPr>
            <a:xfrm>
              <a:off x="0" y="1760855"/>
              <a:ext cx="2535047" cy="3382645"/>
            </a:xfrm>
            <a:custGeom>
              <a:avLst/>
              <a:gdLst/>
              <a:ahLst/>
              <a:cxnLst/>
              <a:rect l="l" t="t" r="r" b="b"/>
              <a:pathLst>
                <a:path w="2535047" h="3382645">
                  <a:moveTo>
                    <a:pt x="0" y="0"/>
                  </a:moveTo>
                  <a:lnTo>
                    <a:pt x="0" y="3382645"/>
                  </a:lnTo>
                  <a:lnTo>
                    <a:pt x="2535047" y="3382645"/>
                  </a:lnTo>
                  <a:cubicBezTo>
                    <a:pt x="2175383" y="3148584"/>
                    <a:pt x="1841881" y="2877693"/>
                    <a:pt x="1539621" y="2575560"/>
                  </a:cubicBezTo>
                  <a:cubicBezTo>
                    <a:pt x="830961" y="1866900"/>
                    <a:pt x="294894" y="985520"/>
                    <a:pt x="0" y="0"/>
                  </a:cubicBezTo>
                  <a:close/>
                </a:path>
              </a:pathLst>
            </a:custGeom>
            <a:solidFill>
              <a:srgbClr val="78BE14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6284783" y="5890942"/>
            <a:ext cx="4552478" cy="424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9"/>
              </a:lnSpc>
            </a:pPr>
            <a:r>
              <a:rPr lang="en-US" sz="2599" b="1" spc="233">
                <a:solidFill>
                  <a:srgbClr val="2C2424"/>
                </a:solidFill>
                <a:latin typeface="Barlow Bold"/>
                <a:ea typeface="Barlow Bold"/>
                <a:cs typeface="Barlow Bold"/>
                <a:sym typeface="Barlow Bold"/>
              </a:rPr>
              <a:t>MENDELU_GOABROAD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700817" y="1331964"/>
            <a:ext cx="5407492" cy="820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66"/>
              </a:lnSpc>
            </a:pPr>
            <a:r>
              <a:rPr lang="en-US" sz="4833" b="1" spc="241">
                <a:solidFill>
                  <a:srgbClr val="211D1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Sleduj nás na....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1161126" y="-1330712"/>
            <a:ext cx="15254042" cy="13874119"/>
            <a:chOff x="0" y="0"/>
            <a:chExt cx="6166125" cy="5608320"/>
          </a:xfrm>
        </p:grpSpPr>
        <p:sp>
          <p:nvSpPr>
            <p:cNvPr id="14" name="Freeform 14"/>
            <p:cNvSpPr/>
            <p:nvPr/>
          </p:nvSpPr>
          <p:spPr>
            <a:xfrm>
              <a:off x="-80010" y="-191770"/>
              <a:ext cx="6836684" cy="5977890"/>
            </a:xfrm>
            <a:custGeom>
              <a:avLst/>
              <a:gdLst/>
              <a:ahLst/>
              <a:cxnLst/>
              <a:rect l="l" t="t" r="r" b="b"/>
              <a:pathLst>
                <a:path w="6836684" h="5977890">
                  <a:moveTo>
                    <a:pt x="3933663" y="342900"/>
                  </a:moveTo>
                  <a:cubicBezTo>
                    <a:pt x="5248076" y="509270"/>
                    <a:pt x="6836684" y="971550"/>
                    <a:pt x="5982972" y="3060700"/>
                  </a:cubicBezTo>
                  <a:cubicBezTo>
                    <a:pt x="5068902" y="5149850"/>
                    <a:pt x="3176370" y="5520690"/>
                    <a:pt x="2262300" y="5749290"/>
                  </a:cubicBezTo>
                  <a:cubicBezTo>
                    <a:pt x="1348230" y="5977890"/>
                    <a:pt x="274582" y="5434330"/>
                    <a:pt x="653928" y="4203700"/>
                  </a:cubicBezTo>
                  <a:cubicBezTo>
                    <a:pt x="985681" y="3126740"/>
                    <a:pt x="0" y="1772920"/>
                    <a:pt x="87009" y="886460"/>
                  </a:cubicBezTo>
                  <a:cubicBezTo>
                    <a:pt x="182195" y="0"/>
                    <a:pt x="2356087" y="142240"/>
                    <a:pt x="3933663" y="342900"/>
                  </a:cubicBezTo>
                  <a:close/>
                </a:path>
              </a:pathLst>
            </a:custGeom>
            <a:blipFill>
              <a:blip r:embed="rId8"/>
              <a:stretch>
                <a:fillRect l="-23199" r="-13581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3813529" y="9034397"/>
            <a:ext cx="4294780" cy="85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9"/>
              </a:lnSpc>
            </a:pPr>
            <a:r>
              <a:rPr lang="en-US" sz="2599" b="1" spc="233">
                <a:solidFill>
                  <a:srgbClr val="2C2424"/>
                </a:solidFill>
                <a:latin typeface="Barlow Bold"/>
                <a:ea typeface="Barlow Bold"/>
                <a:cs typeface="Barlow Bold"/>
                <a:sym typeface="Barlow Bold"/>
              </a:rPr>
              <a:t>MENDEL UNIVERSITY</a:t>
            </a:r>
          </a:p>
          <a:p>
            <a:pPr algn="ctr">
              <a:lnSpc>
                <a:spcPts val="3379"/>
              </a:lnSpc>
            </a:pPr>
            <a:r>
              <a:rPr lang="en-US" sz="2599" b="1" spc="233">
                <a:solidFill>
                  <a:srgbClr val="2C2424"/>
                </a:solidFill>
                <a:latin typeface="Barlow Bold"/>
                <a:ea typeface="Barlow Bold"/>
                <a:cs typeface="Barlow Bold"/>
                <a:sym typeface="Barlow Bold"/>
              </a:rPr>
              <a:t>IN BRNO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bce513-6003-4b7b-974d-860c1e2b1d0e">
      <Terms xmlns="http://schemas.microsoft.com/office/infopath/2007/PartnerControls"/>
    </lcf76f155ced4ddcb4097134ff3c332f>
    <TaxCatchAll xmlns="af0e88ba-4d4c-4050-ba7b-e2a7d04bdf1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5FA97C31CCE3F46B1605F660875FC4B" ma:contentTypeVersion="18" ma:contentTypeDescription="Vytvoří nový dokument" ma:contentTypeScope="" ma:versionID="6e39479cc642d79a883c30b1beca03e6">
  <xsd:schema xmlns:xsd="http://www.w3.org/2001/XMLSchema" xmlns:xs="http://www.w3.org/2001/XMLSchema" xmlns:p="http://schemas.microsoft.com/office/2006/metadata/properties" xmlns:ns2="c6bce513-6003-4b7b-974d-860c1e2b1d0e" xmlns:ns3="af0e88ba-4d4c-4050-ba7b-e2a7d04bdf18" targetNamespace="http://schemas.microsoft.com/office/2006/metadata/properties" ma:root="true" ma:fieldsID="0314df5d2e5d3a231ed3722cf7ba2945" ns2:_="" ns3:_="">
    <xsd:import namespace="c6bce513-6003-4b7b-974d-860c1e2b1d0e"/>
    <xsd:import namespace="af0e88ba-4d4c-4050-ba7b-e2a7d04bdf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bce513-6003-4b7b-974d-860c1e2b1d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09e14e92-8d04-4d6d-b0a4-942c3653fa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0e88ba-4d4c-4050-ba7b-e2a7d04bdf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fd28172-b3bc-4358-a7a8-1bf912aa2b13}" ma:internalName="TaxCatchAll" ma:showField="CatchAllData" ma:web="af0e88ba-4d4c-4050-ba7b-e2a7d04bdf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93D57C-9DA8-46E9-9A25-3E1120127550}">
  <ds:schemaRefs>
    <ds:schemaRef ds:uri="http://schemas.openxmlformats.org/package/2006/metadata/core-properties"/>
    <ds:schemaRef ds:uri="http://purl.org/dc/elements/1.1/"/>
    <ds:schemaRef ds:uri="c6bce513-6003-4b7b-974d-860c1e2b1d0e"/>
    <ds:schemaRef ds:uri="af0e88ba-4d4c-4050-ba7b-e2a7d04bdf18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0984A5A-339D-4F3D-A5B0-6AB9A962CB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4FDCAC-3BC2-4A55-A3A7-F8E5E0AC70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bce513-6003-4b7b-974d-860c1e2b1d0e"/>
    <ds:schemaRef ds:uri="af0e88ba-4d4c-4050-ba7b-e2a7d04bdf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356</Words>
  <Application>Microsoft Office PowerPoint</Application>
  <PresentationFormat>Vlastní</PresentationFormat>
  <Paragraphs>53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Codec Pro Bold</vt:lpstr>
      <vt:lpstr>Calibri</vt:lpstr>
      <vt:lpstr>Canva Sans Bold</vt:lpstr>
      <vt:lpstr>Barlow Bold</vt:lpstr>
      <vt:lpstr>Symbol</vt:lpstr>
      <vt:lpstr>Arial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Předškolovák Prezentace OMVI 2023 ZS</dc:title>
  <dc:creator>Brzoška</dc:creator>
  <cp:lastModifiedBy>zahranicni</cp:lastModifiedBy>
  <cp:revision>15</cp:revision>
  <dcterms:created xsi:type="dcterms:W3CDTF">2006-08-16T00:00:00Z</dcterms:created>
  <dcterms:modified xsi:type="dcterms:W3CDTF">2025-03-13T11:56:29Z</dcterms:modified>
  <dc:identifier>DAGgBjOcLjo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0x01010045FA97C31CCE3F46B1605F660875FC4B</vt:lpwstr>
  </property>
  <property fmtid="{D5CDD505-2E9C-101B-9397-08002B2CF9AE}" pid="3" name="MediaServiceImageTags">
    <vt:lpwstr/>
  </property>
</Properties>
</file>